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PTT				09SEP2015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predators of the Serengeti-Mara compete? OR not compete?</a:t>
            </a:r>
          </a:p>
          <a:p>
            <a:r>
              <a:rPr lang="en-US" dirty="0" smtClean="0"/>
              <a:t>What are their preferred prey?</a:t>
            </a:r>
          </a:p>
          <a:p>
            <a:endParaRPr lang="en-US" dirty="0" smtClean="0"/>
          </a:p>
          <a:p>
            <a:r>
              <a:rPr lang="en-US" dirty="0" smtClean="0"/>
              <a:t>Logistics: OAJ Due Friday </a:t>
            </a:r>
          </a:p>
          <a:p>
            <a:pPr lvl="4">
              <a:buNone/>
            </a:pPr>
            <a:r>
              <a:rPr lang="en-US" sz="3200" dirty="0" smtClean="0"/>
              <a:t>“Celebration of Knowledge”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frican-view.com/index.php?rex_resize=600h__leop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0"/>
            <a:ext cx="4229100" cy="2819400"/>
          </a:xfrm>
          <a:prstGeom prst="rect">
            <a:avLst/>
          </a:prstGeom>
          <a:noFill/>
        </p:spPr>
      </p:pic>
      <p:pic>
        <p:nvPicPr>
          <p:cNvPr id="1028" name="Picture 4" descr="http://footage.framepool.com/shotimg/qf/325684538-rift-valley-province-serengeti-national-park-safari-cheet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3578" y="1371600"/>
            <a:ext cx="4930422" cy="2773363"/>
          </a:xfrm>
          <a:prstGeom prst="rect">
            <a:avLst/>
          </a:prstGeom>
          <a:noFill/>
        </p:spPr>
      </p:pic>
      <p:pic>
        <p:nvPicPr>
          <p:cNvPr id="1030" name="Picture 6" descr="http://livingwithlions.org/mara/images/conservancy_image_2-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0" y="4343400"/>
            <a:ext cx="4857750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Niche: in Ecology, the position or function of an organism in a community of plant and animals.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animals niche.</a:t>
            </a:r>
          </a:p>
          <a:p>
            <a:pPr lvl="1"/>
            <a:r>
              <a:rPr lang="en-US" dirty="0" smtClean="0"/>
              <a:t>What are the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/>
              <a:t>biotic</a:t>
            </a:r>
            <a:r>
              <a:rPr lang="en-US" dirty="0" smtClean="0"/>
              <a:t> limitations and abundances?</a:t>
            </a:r>
          </a:p>
          <a:p>
            <a:pPr lvl="1"/>
            <a:r>
              <a:rPr lang="en-US" dirty="0" smtClean="0"/>
              <a:t>What are the survival strategies the animal uses?</a:t>
            </a:r>
          </a:p>
          <a:p>
            <a:pPr lvl="1"/>
            <a:r>
              <a:rPr lang="en-US" dirty="0" smtClean="0"/>
              <a:t>How does it interact with other species in the arctic?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COMPLETE SENTENCES PLEASE!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PTT				10SEP2015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biological interaction is shown below?</a:t>
            </a:r>
            <a:endParaRPr lang="en-US" dirty="0"/>
          </a:p>
        </p:txBody>
      </p:sp>
      <p:pic>
        <p:nvPicPr>
          <p:cNvPr id="4" name="Picture 2" descr="http://wildlife.crcsweb.com/ScottJordan/Denali_Project/lynxhare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8043331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hecanadianlynx.weebly.com/uploads/6/9/1/7/6917782/212240354.gif?5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340" y="838200"/>
            <a:ext cx="917134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96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PTT    09SEP2015</vt:lpstr>
      <vt:lpstr>Slide 2</vt:lpstr>
      <vt:lpstr>Slide 3</vt:lpstr>
      <vt:lpstr>Slide 4</vt:lpstr>
      <vt:lpstr>Slide 5</vt:lpstr>
      <vt:lpstr>PTT    10SEP2015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PTT    09SEP2015</dc:title>
  <dc:creator>Mandi Leigh</dc:creator>
  <cp:lastModifiedBy>mandi leigh</cp:lastModifiedBy>
  <cp:revision>3</cp:revision>
  <dcterms:created xsi:type="dcterms:W3CDTF">2006-08-16T00:00:00Z</dcterms:created>
  <dcterms:modified xsi:type="dcterms:W3CDTF">2015-09-10T15:27:48Z</dcterms:modified>
</cp:coreProperties>
</file>