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 				02SEP2015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food web with the following:</a:t>
            </a:r>
          </a:p>
          <a:p>
            <a:endParaRPr lang="en-US" dirty="0"/>
          </a:p>
        </p:txBody>
      </p:sp>
      <p:pic>
        <p:nvPicPr>
          <p:cNvPr id="3074" name="Picture 2" descr="http://preventivehealthcareproducts.com/wp-content/uploads/2014/02/grass-jpg-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5666" y="4572000"/>
            <a:ext cx="3251199" cy="1828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276600"/>
            <a:ext cx="2235200" cy="1676400"/>
          </a:xfrm>
          <a:prstGeom prst="rect">
            <a:avLst/>
          </a:prstGeom>
        </p:spPr>
      </p:pic>
      <p:pic>
        <p:nvPicPr>
          <p:cNvPr id="3076" name="Picture 4" descr="https://encrypted-tbn2.gstatic.com/images?q=tbn:ANd9GcSwu-M6lYpHiNZf0IkfLryb_bjAzHrADD20bkGyLql8Nky0xUlW4ICjz82u"/>
          <p:cNvPicPr>
            <a:picLocks noChangeAspect="1" noChangeArrowheads="1"/>
          </p:cNvPicPr>
          <p:nvPr/>
        </p:nvPicPr>
        <p:blipFill>
          <a:blip r:embed="rId4" cstate="email"/>
          <a:srcRect t="24889" b="14667"/>
          <a:stretch>
            <a:fillRect/>
          </a:stretch>
        </p:blipFill>
        <p:spPr bwMode="auto">
          <a:xfrm>
            <a:off x="0" y="5181600"/>
            <a:ext cx="2143125" cy="1295400"/>
          </a:xfrm>
          <a:prstGeom prst="rect">
            <a:avLst/>
          </a:prstGeom>
          <a:noFill/>
        </p:spPr>
      </p:pic>
      <p:pic>
        <p:nvPicPr>
          <p:cNvPr id="3080" name="Picture 8" descr="http://inotternews.com/wp-content/uploads/2012/12/CO_Mammals_snowshoe_har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4724400"/>
            <a:ext cx="2343150" cy="1752600"/>
          </a:xfrm>
          <a:prstGeom prst="rect">
            <a:avLst/>
          </a:prstGeom>
          <a:noFill/>
        </p:spPr>
      </p:pic>
      <p:pic>
        <p:nvPicPr>
          <p:cNvPr id="3082" name="Picture 10" descr="http://www.fws.gov/mountain-prairie/species/mammals/lynx/lynx%20stand%20sno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6400" y="2743200"/>
            <a:ext cx="2857500" cy="192405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19400" y="2895600"/>
            <a:ext cx="2692400" cy="1992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0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US" dirty="0" smtClean="0"/>
              <a:t>Energy Pyramid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901825"/>
            <a:ext cx="8326437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n 4"/>
          <p:cNvSpPr/>
          <p:nvPr/>
        </p:nvSpPr>
        <p:spPr>
          <a:xfrm>
            <a:off x="228600" y="304800"/>
            <a:ext cx="2667000" cy="23622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ttp://www.biologycorner.com/resources/ecological_pyramid_forest_s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1600200"/>
            <a:ext cx="6553200" cy="4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to page 727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write a summary sentence for the first paragraph together</a:t>
            </a:r>
          </a:p>
          <a:p>
            <a:endParaRPr lang="en-US" dirty="0" smtClean="0"/>
          </a:p>
          <a:p>
            <a:r>
              <a:rPr lang="en-US" dirty="0" smtClean="0"/>
              <a:t>Define the words in yellow in the vocabulary section of your notebook</a:t>
            </a:r>
          </a:p>
          <a:p>
            <a:r>
              <a:rPr lang="en-US" dirty="0" smtClean="0"/>
              <a:t>Summarize each paragraph and complete the 3 “self check questions” on page 729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PTT				03SEP2015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Make a list of the producers, primary consumers, secondary consumers, and tertiary consumers from this food web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0800" y="2895600"/>
            <a:ext cx="5591235" cy="3995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to page 727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write a summary sentence for the first paragraph together</a:t>
            </a:r>
          </a:p>
          <a:p>
            <a:endParaRPr lang="en-US" dirty="0" smtClean="0"/>
          </a:p>
          <a:p>
            <a:r>
              <a:rPr lang="en-US" dirty="0" smtClean="0"/>
              <a:t>Define the words in yellow in the vocabulary section of your notebook</a:t>
            </a:r>
          </a:p>
          <a:p>
            <a:r>
              <a:rPr lang="en-US" dirty="0" smtClean="0"/>
              <a:t>Summarize each paragraph and complete the 3 “self check questions” on page 729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Pyramid/Food Web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Food Web and food pyramid WS</a:t>
            </a:r>
          </a:p>
          <a:p>
            <a:r>
              <a:rPr lang="en-US" dirty="0" smtClean="0"/>
              <a:t>Turn it in when you are done!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04SEP2015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you ecological picture.</a:t>
            </a:r>
          </a:p>
          <a:p>
            <a:pPr lvl="1"/>
            <a:r>
              <a:rPr lang="en-US" dirty="0" smtClean="0"/>
              <a:t>Write the interactions and what organisms are interacting  that you see in your picture (or imagine are there)</a:t>
            </a:r>
          </a:p>
          <a:p>
            <a:pPr lvl="1"/>
            <a:r>
              <a:rPr lang="en-US" dirty="0" smtClean="0"/>
              <a:t>Draw a food web for all the organisms (you may draw on your picture)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specific species exists in a specific habitat</a:t>
            </a:r>
            <a:endParaRPr lang="en-US" dirty="0"/>
          </a:p>
        </p:txBody>
      </p:sp>
      <p:pic>
        <p:nvPicPr>
          <p:cNvPr id="49154" name="Picture 2" descr="http://scioly.org/wiki/images/b/b3/Warbl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3429000"/>
            <a:ext cx="5795682" cy="3429000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3/3d/Flightless_Dung_Beetle_Circellium_Bachuss,_Addo_Elephant_National_Park,_South_Afric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24200"/>
            <a:ext cx="3522757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ventivehealthcareproducts.com/wp-content/uploads/2014/02/grass-jpg-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2801" y="4800600"/>
            <a:ext cx="3251199" cy="1828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2514600"/>
            <a:ext cx="2235200" cy="1676400"/>
          </a:xfrm>
          <a:prstGeom prst="rect">
            <a:avLst/>
          </a:prstGeom>
        </p:spPr>
      </p:pic>
      <p:pic>
        <p:nvPicPr>
          <p:cNvPr id="3076" name="Picture 4" descr="https://encrypted-tbn2.gstatic.com/images?q=tbn:ANd9GcSwu-M6lYpHiNZf0IkfLryb_bjAzHrADD20bkGyLql8Nky0xUlW4ICjz82u"/>
          <p:cNvPicPr>
            <a:picLocks noChangeAspect="1" noChangeArrowheads="1"/>
          </p:cNvPicPr>
          <p:nvPr/>
        </p:nvPicPr>
        <p:blipFill>
          <a:blip r:embed="rId4" cstate="email"/>
          <a:srcRect t="24889" b="14667"/>
          <a:stretch>
            <a:fillRect/>
          </a:stretch>
        </p:blipFill>
        <p:spPr bwMode="auto">
          <a:xfrm>
            <a:off x="2895600" y="4572000"/>
            <a:ext cx="2143125" cy="1295400"/>
          </a:xfrm>
          <a:prstGeom prst="rect">
            <a:avLst/>
          </a:prstGeom>
          <a:noFill/>
        </p:spPr>
      </p:pic>
      <p:pic>
        <p:nvPicPr>
          <p:cNvPr id="3080" name="Picture 8" descr="http://inotternews.com/wp-content/uploads/2012/12/CO_Mammals_snowshoe_har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1981200"/>
            <a:ext cx="2343150" cy="1752600"/>
          </a:xfrm>
          <a:prstGeom prst="rect">
            <a:avLst/>
          </a:prstGeom>
          <a:noFill/>
        </p:spPr>
      </p:pic>
      <p:pic>
        <p:nvPicPr>
          <p:cNvPr id="3082" name="Picture 10" descr="http://www.fws.gov/mountain-prairie/species/mammals/lynx/lynx%20stand%20sno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2800" y="457200"/>
            <a:ext cx="2857500" cy="1924051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600" y="228600"/>
            <a:ext cx="2692400" cy="1992376"/>
          </a:xfrm>
          <a:prstGeom prst="rect">
            <a:avLst/>
          </a:prstGeom>
        </p:spPr>
      </p:pic>
      <p:sp>
        <p:nvSpPr>
          <p:cNvPr id="13" name="Sun 12"/>
          <p:cNvSpPr/>
          <p:nvPr/>
        </p:nvSpPr>
        <p:spPr>
          <a:xfrm>
            <a:off x="838200" y="4800600"/>
            <a:ext cx="1600200" cy="1676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5" idx="3"/>
          </p:cNvCxnSpPr>
          <p:nvPr/>
        </p:nvCxnSpPr>
        <p:spPr>
          <a:xfrm flipH="1" flipV="1">
            <a:off x="2997200" y="3352800"/>
            <a:ext cx="2946400" cy="1828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1800" y="1600200"/>
            <a:ext cx="6858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62800" y="3733800"/>
            <a:ext cx="1524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76800" y="5257800"/>
            <a:ext cx="9906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86000" y="5943600"/>
            <a:ext cx="35052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667000" y="2209800"/>
            <a:ext cx="990600" cy="2438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447800" y="2209800"/>
            <a:ext cx="76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971800" y="2209800"/>
            <a:ext cx="32004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572000" y="2209800"/>
            <a:ext cx="1676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895600" y="2209800"/>
            <a:ext cx="3581400" cy="2590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572000" y="3657600"/>
            <a:ext cx="16002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0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ages.wisegeek.com/vulture-perched-on-bon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5906078" cy="3886200"/>
          </a:xfrm>
          <a:prstGeom prst="rect">
            <a:avLst/>
          </a:prstGeom>
          <a:noFill/>
        </p:spPr>
      </p:pic>
      <p:pic>
        <p:nvPicPr>
          <p:cNvPr id="53250" name="Picture 2" descr="http://upload.wikimedia.org/wikipedia/commons/4/46/Purple-throated_carib_hummingbird_feed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657600"/>
            <a:ext cx="44577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lassconnection.s3.amazonaws.com/957/flashcards/1852957/jpg/terrestrial1364909509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402" y="3276600"/>
            <a:ext cx="7002961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biotic</a:t>
            </a:r>
            <a:r>
              <a:rPr lang="en-US" dirty="0" smtClean="0"/>
              <a:t> + Biotic = Ecosystem</a:t>
            </a:r>
          </a:p>
          <a:p>
            <a:r>
              <a:rPr lang="en-US" dirty="0" smtClean="0"/>
              <a:t>A community of plants is limited by the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biotic</a:t>
            </a:r>
            <a:r>
              <a:rPr lang="en-US" dirty="0" smtClean="0"/>
              <a:t> limitations of the area.</a:t>
            </a:r>
          </a:p>
          <a:p>
            <a:r>
              <a:rPr lang="en-US" dirty="0" smtClean="0"/>
              <a:t>A plant’s niche is also an outcome of competition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Desert Plant Niches</a:t>
            </a:r>
            <a:endParaRPr lang="en-US" dirty="0"/>
          </a:p>
        </p:txBody>
      </p:sp>
      <p:pic>
        <p:nvPicPr>
          <p:cNvPr id="1026" name="Picture 2" descr="http://www.laspilitas.com/images/grid24_24/9940/images/plants/yucca/yucca-schidigera-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/>
              <a:t>biotic</a:t>
            </a:r>
            <a:r>
              <a:rPr lang="en-US" dirty="0" smtClean="0"/>
              <a:t> limits:</a:t>
            </a:r>
          </a:p>
          <a:p>
            <a:r>
              <a:rPr lang="en-US" dirty="0" smtClean="0"/>
              <a:t>Survival strategies: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Plant Niches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dirty="0" err="1" smtClean="0"/>
              <a:t>biotic</a:t>
            </a:r>
            <a:r>
              <a:rPr lang="en-US" dirty="0" smtClean="0"/>
              <a:t> limits?</a:t>
            </a:r>
          </a:p>
          <a:p>
            <a:r>
              <a:rPr lang="en-US" dirty="0" smtClean="0"/>
              <a:t>Survival strategies?</a:t>
            </a:r>
            <a:endParaRPr lang="en-US" dirty="0"/>
          </a:p>
        </p:txBody>
      </p:sp>
      <p:pic>
        <p:nvPicPr>
          <p:cNvPr id="35842" name="Picture 2" descr="http://over-exploitationofmacaws.doomby.com/medias/images/tropical-rainforest-lacey-creek-queensland-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28849"/>
            <a:ext cx="6172200" cy="462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science notebook…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plant observe and answer the following:</a:t>
            </a:r>
          </a:p>
          <a:p>
            <a:pPr lvl="1"/>
            <a:r>
              <a:rPr lang="en-US" dirty="0" smtClean="0"/>
              <a:t>What are the </a:t>
            </a:r>
            <a:r>
              <a:rPr lang="en-US" dirty="0" err="1" smtClean="0"/>
              <a:t>abiotic</a:t>
            </a:r>
            <a:r>
              <a:rPr lang="en-US" dirty="0" smtClean="0"/>
              <a:t> factors that define the plant’s niche? (water specifically)</a:t>
            </a:r>
          </a:p>
          <a:p>
            <a:pPr lvl="1"/>
            <a:r>
              <a:rPr lang="en-US" dirty="0" smtClean="0"/>
              <a:t>What is the plant’s survival strategy?</a:t>
            </a:r>
          </a:p>
          <a:p>
            <a:pPr lvl="1"/>
            <a:r>
              <a:rPr lang="en-US" dirty="0" smtClean="0"/>
              <a:t>What other organisms do you observe </a:t>
            </a:r>
            <a:r>
              <a:rPr lang="en-US" dirty="0" err="1" smtClean="0"/>
              <a:t>connectesd</a:t>
            </a:r>
            <a:r>
              <a:rPr lang="en-US" dirty="0" smtClean="0"/>
              <a:t> to the plant?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Energy Flows and Matter Cycles</a:t>
            </a:r>
            <a:endParaRPr lang="en-US" sz="4800" dirty="0"/>
          </a:p>
        </p:txBody>
      </p:sp>
      <p:pic>
        <p:nvPicPr>
          <p:cNvPr id="57346" name="Picture 2" descr="http://image.slidesharecdn.com/abioticcycles-111210220604-phpapp01/95/abiotic-cycles-2-728.jpg?cb=13235549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2362200"/>
            <a:ext cx="7467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autotrophs</a:t>
            </a:r>
            <a:r>
              <a:rPr lang="en-US" dirty="0" smtClean="0"/>
              <a:t> = “self” “feeding” </a:t>
            </a:r>
          </a:p>
          <a:p>
            <a:r>
              <a:rPr lang="en-US" dirty="0" smtClean="0"/>
              <a:t>Make their own food </a:t>
            </a:r>
          </a:p>
          <a:p>
            <a:r>
              <a:rPr lang="en-US" dirty="0" smtClean="0"/>
              <a:t>Use the energy of the sun to make energy, other organisms use this energy</a:t>
            </a:r>
          </a:p>
          <a:p>
            <a:endParaRPr lang="en-US" dirty="0"/>
          </a:p>
          <a:p>
            <a:r>
              <a:rPr lang="en-US" dirty="0" smtClean="0"/>
              <a:t>Examples??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10200" y="4191000"/>
            <a:ext cx="3465377" cy="229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46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Heterotroph</a:t>
            </a:r>
            <a:r>
              <a:rPr lang="en-US" dirty="0" smtClean="0"/>
              <a:t> = “other” “eater”</a:t>
            </a:r>
          </a:p>
          <a:p>
            <a:r>
              <a:rPr lang="en-US" dirty="0" smtClean="0"/>
              <a:t>HAS TO EAT to survive</a:t>
            </a:r>
          </a:p>
          <a:p>
            <a:endParaRPr lang="en-US" dirty="0"/>
          </a:p>
          <a:p>
            <a:r>
              <a:rPr lang="en-US" dirty="0" smtClean="0"/>
              <a:t>Herbivore</a:t>
            </a:r>
          </a:p>
          <a:p>
            <a:r>
              <a:rPr lang="en-US" dirty="0" smtClean="0"/>
              <a:t>Carnivore</a:t>
            </a:r>
          </a:p>
          <a:p>
            <a:r>
              <a:rPr lang="en-US" dirty="0" smtClean="0"/>
              <a:t>Scavenger</a:t>
            </a:r>
          </a:p>
          <a:p>
            <a:r>
              <a:rPr lang="en-US" dirty="0" smtClean="0"/>
              <a:t>Omnivore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0" y="29718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62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304800"/>
            <a:ext cx="5295900" cy="344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733800"/>
            <a:ext cx="1565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Scavengers</a:t>
            </a:r>
            <a:endParaRPr lang="en-US" sz="2400" dirty="0"/>
          </a:p>
        </p:txBody>
      </p:sp>
      <p:pic>
        <p:nvPicPr>
          <p:cNvPr id="55298" name="Picture 2" descr="http://www.ddw-online.com/img/32/800/600/0/0/scavenger-strategies-in-organic-synthesi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657600"/>
            <a:ext cx="4457700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39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8600" y="381000"/>
            <a:ext cx="3657600" cy="4414838"/>
          </a:xfrm>
          <a:prstGeom prst="rect">
            <a:avLst/>
          </a:prstGeom>
        </p:spPr>
      </p:pic>
      <p:pic>
        <p:nvPicPr>
          <p:cNvPr id="3074" name="Picture 2" descr="http://media-2.web.britannica.com/eb-media/32/75632-004-8357290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3505200"/>
            <a:ext cx="3057144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39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152400"/>
            <a:ext cx="49149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54183" y="685800"/>
            <a:ext cx="3989817" cy="2674026"/>
          </a:xfrm>
          <a:prstGeom prst="rect">
            <a:avLst/>
          </a:prstGeom>
        </p:spPr>
      </p:pic>
      <p:pic>
        <p:nvPicPr>
          <p:cNvPr id="2050" name="Picture 2" descr="http://www.nhptv.org/natureworks/graphics/raccoon1s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267200"/>
            <a:ext cx="3352800" cy="2190497"/>
          </a:xfrm>
          <a:prstGeom prst="rect">
            <a:avLst/>
          </a:prstGeom>
          <a:noFill/>
        </p:spPr>
      </p:pic>
      <p:pic>
        <p:nvPicPr>
          <p:cNvPr id="2052" name="Picture 4" descr="http://sharon-taxonomy2009-p3.wikispaces.com/file/view/primates/100611013/primat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4326255"/>
            <a:ext cx="3657600" cy="2531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3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leilalina.files.wordpress.com/2014/08/teet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00200"/>
            <a:ext cx="8658225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338</Words>
  <Application>Microsoft Office PowerPoint</Application>
  <PresentationFormat>On-screen Show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PTT     02SEP2015</vt:lpstr>
      <vt:lpstr>Slide 2</vt:lpstr>
      <vt:lpstr>Slide 3</vt:lpstr>
      <vt:lpstr>Producers</vt:lpstr>
      <vt:lpstr>Consumers</vt:lpstr>
      <vt:lpstr>Slide 6</vt:lpstr>
      <vt:lpstr>Slide 7</vt:lpstr>
      <vt:lpstr>Slide 8</vt:lpstr>
      <vt:lpstr>Slide 9</vt:lpstr>
      <vt:lpstr>Energy Pyramid</vt:lpstr>
      <vt:lpstr>Slide 11</vt:lpstr>
      <vt:lpstr>Open to page 727</vt:lpstr>
      <vt:lpstr>Slide 13</vt:lpstr>
      <vt:lpstr>PTT    03SEP2015</vt:lpstr>
      <vt:lpstr>Open to page 727</vt:lpstr>
      <vt:lpstr>Pyramid/Food Web Practice</vt:lpstr>
      <vt:lpstr>Slide 17</vt:lpstr>
      <vt:lpstr>PTT    04SEP2015</vt:lpstr>
      <vt:lpstr>Ecological Niche</vt:lpstr>
      <vt:lpstr>Slide 20</vt:lpstr>
      <vt:lpstr>Plant Niches</vt:lpstr>
      <vt:lpstr>Desert Plant Niches</vt:lpstr>
      <vt:lpstr>Rainforest Plant Niches</vt:lpstr>
      <vt:lpstr>In your science notebook…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 02SEP2015</dc:title>
  <dc:creator>Mandi Leigh</dc:creator>
  <cp:lastModifiedBy>mandi leigh</cp:lastModifiedBy>
  <cp:revision>5</cp:revision>
  <dcterms:created xsi:type="dcterms:W3CDTF">2006-08-16T00:00:00Z</dcterms:created>
  <dcterms:modified xsi:type="dcterms:W3CDTF">2015-09-04T13:20:03Z</dcterms:modified>
</cp:coreProperties>
</file>