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5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msttpagotech.pbworks.com/f/1340766419/water_cycle%20diagra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63525"/>
            <a:ext cx="8610600" cy="6380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Mandi Leigh</dc:creator>
  <cp:lastModifiedBy>mandi leigh</cp:lastModifiedBy>
  <cp:revision>1</cp:revision>
  <dcterms:created xsi:type="dcterms:W3CDTF">2006-08-16T00:00:00Z</dcterms:created>
  <dcterms:modified xsi:type="dcterms:W3CDTF">2014-09-15T20:13:50Z</dcterms:modified>
</cp:coreProperties>
</file>