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Warm-up   22SEP2014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2368" indent="-522368">
              <a:buNone/>
            </a:pPr>
            <a:r>
              <a:rPr lang="en-US" dirty="0" smtClean="0"/>
              <a:t>How are weather and climate similar and different?</a:t>
            </a:r>
          </a:p>
          <a:p>
            <a:pPr marL="522368" indent="-522368">
              <a:buNone/>
            </a:pPr>
            <a:r>
              <a:rPr lang="en-US" dirty="0" smtClean="0"/>
              <a:t>Which is happening outside right now</a:t>
            </a:r>
            <a:r>
              <a:rPr lang="en-US" dirty="0" smtClean="0"/>
              <a:t>?</a:t>
            </a:r>
          </a:p>
          <a:p>
            <a:pPr marL="522368" indent="-522368">
              <a:buNone/>
            </a:pPr>
            <a:endParaRPr lang="en-US" dirty="0" smtClean="0"/>
          </a:p>
          <a:p>
            <a:pPr marL="522368" indent="-522368">
              <a:buNone/>
            </a:pPr>
            <a:r>
              <a:rPr lang="en-US" dirty="0" smtClean="0"/>
              <a:t>Logistics: </a:t>
            </a:r>
          </a:p>
          <a:p>
            <a:pPr marL="522368" indent="-522368">
              <a:buNone/>
            </a:pPr>
            <a:r>
              <a:rPr lang="en-US" dirty="0" smtClean="0"/>
              <a:t>Biome Presentations T/W/</a:t>
            </a:r>
            <a:r>
              <a:rPr lang="en-US" dirty="0" err="1" smtClean="0"/>
              <a:t>Th</a:t>
            </a:r>
            <a:r>
              <a:rPr lang="en-US" dirty="0" smtClean="0"/>
              <a:t> next week.</a:t>
            </a:r>
          </a:p>
          <a:p>
            <a:pPr marL="522368" indent="-522368">
              <a:buNone/>
            </a:pPr>
            <a:r>
              <a:rPr lang="en-US" dirty="0" smtClean="0"/>
              <a:t>Atmosphere Map DUE Thursday.</a:t>
            </a:r>
          </a:p>
          <a:p>
            <a:pPr marL="522368" indent="-522368">
              <a:buNone/>
            </a:pPr>
            <a:r>
              <a:rPr lang="en-US" dirty="0" smtClean="0"/>
              <a:t>Warm-Ups (for the last 2 weeks) due Thursday.</a:t>
            </a:r>
            <a:endParaRPr lang="en-US" dirty="0" smtClean="0"/>
          </a:p>
          <a:p>
            <a:pPr marL="522368" indent="-522368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28" y="267891"/>
            <a:ext cx="2692301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Oval 2"/>
          <p:cNvSpPr>
            <a:spLocks noChangeArrowheads="1"/>
          </p:cNvSpPr>
          <p:nvPr/>
        </p:nvSpPr>
        <p:spPr bwMode="auto">
          <a:xfrm>
            <a:off x="1839515" y="5411391"/>
            <a:ext cx="1928813" cy="375047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875485" y="2518172"/>
            <a:ext cx="4655716" cy="16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500" dirty="0">
                <a:latin typeface="Book Antiqua" pitchFamily="18" charset="0"/>
              </a:rPr>
              <a:t>Troposphere- the layer closest to Earth's surface extending roughly 16 km (10 miles) above Earth.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6" y="160734"/>
            <a:ext cx="2692301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2"/>
          <p:cNvSpPr>
            <a:spLocks noChangeArrowheads="1"/>
          </p:cNvSpPr>
          <p:nvPr/>
        </p:nvSpPr>
        <p:spPr bwMode="auto">
          <a:xfrm>
            <a:off x="5000625" y="4982766"/>
            <a:ext cx="3750469" cy="428625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92906" y="3161110"/>
            <a:ext cx="5524128" cy="12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500" dirty="0">
                <a:latin typeface="Book Antiqua" pitchFamily="18" charset="0"/>
              </a:rPr>
              <a:t>Stratosphere- above the troposphere, this extends from roughly 16 to 50 km (10-31 miles).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0734"/>
            <a:ext cx="2692301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Oval 2"/>
          <p:cNvSpPr>
            <a:spLocks noChangeArrowheads="1"/>
          </p:cNvSpPr>
          <p:nvPr/>
        </p:nvSpPr>
        <p:spPr bwMode="auto">
          <a:xfrm>
            <a:off x="1410890" y="964406"/>
            <a:ext cx="2357438" cy="3804047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984873" y="1875234"/>
            <a:ext cx="5159127" cy="26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thermosphere is important to Earth organisms because it blocks X-ray and UV radiation</a:t>
            </a:r>
          </a:p>
          <a:p>
            <a:endParaRPr lang="en-US" sz="2400" dirty="0"/>
          </a:p>
          <a:p>
            <a:r>
              <a:rPr lang="en-US" sz="2400" dirty="0"/>
              <a:t>Also it is the location that Northern Lights are created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359" y="214313"/>
            <a:ext cx="2692301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7998" y="2303859"/>
            <a:ext cx="4684737" cy="117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400" dirty="0"/>
              <a:t>As distance from the surface of the Earth increases, density decreases dramatically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72" y="0"/>
            <a:ext cx="8697516" cy="630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5840016"/>
            <a:ext cx="9144000" cy="1017984"/>
          </a:xfrm>
          <a:prstGeom prst="rect">
            <a:avLst/>
          </a:prstGeom>
          <a:solidFill>
            <a:srgbClr val="669900"/>
          </a:solidFill>
          <a:ln w="12700">
            <a:noFill/>
            <a:miter lim="800000"/>
            <a:headEnd/>
            <a:tailEnd/>
          </a:ln>
        </p:spPr>
        <p:txBody>
          <a:bodyPr lIns="35717" tIns="35717" rIns="35717" bIns="35717"/>
          <a:lstStyle/>
          <a:p>
            <a:r>
              <a:rPr lang="en-US" sz="3100" b="1" dirty="0">
                <a:solidFill>
                  <a:srgbClr val="FFFFFF"/>
                </a:solidFill>
                <a:latin typeface="Book Antiqua" pitchFamily="18" charset="0"/>
              </a:rPr>
              <a:t>Chapter 4</a:t>
            </a:r>
          </a:p>
          <a:p>
            <a:r>
              <a:rPr lang="en-US" sz="3100" b="1" dirty="0">
                <a:solidFill>
                  <a:srgbClr val="FFFFFF"/>
                </a:solidFill>
                <a:latin typeface="Book Antiqua" pitchFamily="18" charset="0"/>
              </a:rPr>
              <a:t>Global Climates and Biomes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28687" y="321469"/>
            <a:ext cx="7358063" cy="1071563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Global Processes determine Weather and Climate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1" y="1875234"/>
            <a:ext cx="8686800" cy="79474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At the end of this Chapter you should be able to answer the following:</a:t>
            </a:r>
          </a:p>
          <a:p>
            <a:pPr algn="l"/>
            <a:endParaRPr lang="en-US" sz="2400" dirty="0" smtClean="0"/>
          </a:p>
          <a:p>
            <a:pPr algn="l">
              <a:buFontTx/>
              <a:buChar char="•"/>
            </a:pPr>
            <a:r>
              <a:rPr lang="en-US" sz="2400" dirty="0" smtClean="0"/>
              <a:t>What are the forces that drive global circulation patterns?</a:t>
            </a:r>
          </a:p>
          <a:p>
            <a:pPr algn="l">
              <a:buFontTx/>
              <a:buChar char="•"/>
            </a:pPr>
            <a:r>
              <a:rPr lang="en-US" sz="2400" dirty="0" smtClean="0"/>
              <a:t>How do those patterns determine weather and climate?</a:t>
            </a:r>
          </a:p>
          <a:p>
            <a:pPr algn="l">
              <a:buFontTx/>
              <a:buChar char="•"/>
            </a:pPr>
            <a:r>
              <a:rPr lang="en-US" sz="2400" dirty="0" smtClean="0"/>
              <a:t>What are the major terrestrial biomes?</a:t>
            </a:r>
          </a:p>
          <a:p>
            <a:pPr algn="l">
              <a:buFontTx/>
              <a:buChar char="•"/>
            </a:pPr>
            <a:r>
              <a:rPr lang="en-US" sz="2400" dirty="0" smtClean="0"/>
              <a:t>What are the major aquatic biomes?</a:t>
            </a:r>
          </a:p>
          <a:p>
            <a:pPr algn="l">
              <a:buFontTx/>
              <a:buChar char="•"/>
            </a:pPr>
            <a:r>
              <a:rPr lang="en-US" sz="2400" dirty="0" smtClean="0"/>
              <a:t>What is unique about the different biomes?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48232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Global Processes Determine Weather and Climate</a:t>
            </a:r>
            <a:r>
              <a:rPr lang="en-US" sz="280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5844" y="1821656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 Antiqua" pitchFamily="18" charset="0"/>
              </a:rPr>
              <a:t>Weather- the short term conditions of the atmosphere in a local area.  These include temperature, humidity, clouds, precipitation, wind speed and atmospheric pressure.</a:t>
            </a:r>
          </a:p>
          <a:p>
            <a:pPr eaLnBrk="1" hangingPunct="1"/>
            <a:r>
              <a:rPr lang="en-US" sz="2800" b="1" u="sng" dirty="0" smtClean="0">
                <a:latin typeface="Book Antiqua" pitchFamily="18" charset="0"/>
              </a:rPr>
              <a:t>W</a:t>
            </a:r>
            <a:r>
              <a:rPr lang="en-US" sz="2800" dirty="0" smtClean="0">
                <a:latin typeface="Book Antiqua" pitchFamily="18" charset="0"/>
              </a:rPr>
              <a:t>EATHER is NO</a:t>
            </a:r>
            <a:r>
              <a:rPr lang="en-US" sz="2800" b="1" u="sng" dirty="0" smtClean="0">
                <a:latin typeface="Book Antiqua" pitchFamily="18" charset="0"/>
              </a:rPr>
              <a:t>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48232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Global Processes Determine Weather and Climate</a:t>
            </a:r>
            <a:r>
              <a:rPr lang="en-US" sz="280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5844" y="1821656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 Antiqua" pitchFamily="18" charset="0"/>
              </a:rPr>
              <a:t>Climate-  The average weather that occurs in a given region over a long period- typically several decades. </a:t>
            </a:r>
          </a:p>
          <a:p>
            <a:pPr eaLnBrk="1" hangingPunct="1"/>
            <a:r>
              <a:rPr lang="en-US" sz="2800" b="1" u="sng" dirty="0" smtClean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LIMATE is over DE</a:t>
            </a:r>
            <a:r>
              <a:rPr lang="en-US" sz="2800" b="1" u="sng" dirty="0" smtClean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ADES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 Factors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Lucida Grande" charset="0"/>
              <a:buNone/>
            </a:pPr>
            <a:r>
              <a:rPr lang="en-US" smtClean="0"/>
              <a:t>TEMPERATURE</a:t>
            </a:r>
          </a:p>
          <a:p>
            <a:r>
              <a:rPr lang="en-US" smtClean="0"/>
              <a:t>Latitude (distance from the equator)</a:t>
            </a:r>
          </a:p>
          <a:p>
            <a:r>
              <a:rPr lang="en-US" smtClean="0"/>
              <a:t>Altitude (elevation above sea level)</a:t>
            </a:r>
          </a:p>
          <a:p>
            <a:r>
              <a:rPr lang="en-US" smtClean="0"/>
              <a:t>Distance from the ocean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Lucida Grande" charset="0"/>
              <a:buNone/>
            </a:pPr>
            <a:r>
              <a:rPr lang="en-US" smtClean="0"/>
              <a:t>PRECIPITATION</a:t>
            </a:r>
          </a:p>
          <a:p>
            <a:r>
              <a:rPr lang="en-US" smtClean="0"/>
              <a:t>Prevailing Winds (most common wind direction)</a:t>
            </a:r>
          </a:p>
          <a:p>
            <a:r>
              <a:rPr lang="en-US" smtClean="0"/>
              <a:t>Topography (proximity to the mountains: windward or leeward side of the mountains)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www.nasa.gov/sites/default/files/odile-goes-9-18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579" y="3696891"/>
            <a:ext cx="3600896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334000" cy="1143000"/>
          </a:xfrm>
        </p:spPr>
        <p:txBody>
          <a:bodyPr/>
          <a:lstStyle/>
          <a:p>
            <a:r>
              <a:rPr lang="en-US" dirty="0" smtClean="0"/>
              <a:t>Climate Factors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sz="half" idx="1"/>
          </p:nvPr>
        </p:nvSpPr>
        <p:spPr>
          <a:xfrm>
            <a:off x="714375" y="589360"/>
            <a:ext cx="5197078" cy="4018359"/>
          </a:xfrm>
        </p:spPr>
        <p:txBody>
          <a:bodyPr/>
          <a:lstStyle/>
          <a:p>
            <a:pPr algn="ctr">
              <a:spcBef>
                <a:spcPct val="0"/>
              </a:spcBef>
              <a:buFont typeface="Lucida Grande" charset="0"/>
              <a:buNone/>
            </a:pPr>
            <a:r>
              <a:rPr lang="en-US" sz="2500" u="sng" dirty="0" smtClean="0"/>
              <a:t>TEMPERATURE</a:t>
            </a:r>
          </a:p>
          <a:p>
            <a:pPr algn="ctr">
              <a:spcBef>
                <a:spcPct val="0"/>
              </a:spcBef>
              <a:buFont typeface="Lucida Grande" charset="0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Latitude (distance from the equator)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Altitude (elevation above sea level)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Distance from the ocean</a:t>
            </a:r>
          </a:p>
        </p:txBody>
      </p:sp>
      <p:pic>
        <p:nvPicPr>
          <p:cNvPr id="15365" name="Picture 4" descr="http://thumbs.dreamstime.com/x/diagram-atmospheric-pressure-vs-altitude-12436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781" y="3268266"/>
            <a:ext cx="2678906" cy="27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http://upload.wikimedia.org/wikipedia/commons/thumb/1/13/Latitude_(PSF).png/741px-Latitude_(PSF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339453"/>
            <a:ext cx="2687836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 Factors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3053953" y="1017985"/>
            <a:ext cx="6090047" cy="4018359"/>
          </a:xfrm>
        </p:spPr>
        <p:txBody>
          <a:bodyPr/>
          <a:lstStyle/>
          <a:p>
            <a:pPr algn="ctr">
              <a:buFont typeface="Lucida Grande" charset="0"/>
              <a:buNone/>
            </a:pPr>
            <a:r>
              <a:rPr lang="en-US" sz="2500" u="sng" dirty="0" smtClean="0"/>
              <a:t>PRECIPITATION</a:t>
            </a:r>
          </a:p>
          <a:p>
            <a:r>
              <a:rPr lang="en-US" dirty="0" smtClean="0"/>
              <a:t>Prevailing Winds (most common wind direction)</a:t>
            </a:r>
          </a:p>
          <a:p>
            <a:r>
              <a:rPr lang="en-US" dirty="0" smtClean="0"/>
              <a:t>Topography (proximity to the mountains: windward or leeward side of the mountains)</a:t>
            </a:r>
          </a:p>
          <a:p>
            <a:endParaRPr lang="en-US" dirty="0" smtClean="0"/>
          </a:p>
        </p:txBody>
      </p:sp>
      <p:pic>
        <p:nvPicPr>
          <p:cNvPr id="16388" name="Picture 2" descr="http://o.quizlet.com/eAIrbJGLLxhPbrpNOQ6jf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46609"/>
            <a:ext cx="2411016" cy="20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geography.hunter.cuny.edu/~tbw/wc.notes/15.climates.veg/climate/B/rain.shadow.deserts.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4" y="3857625"/>
            <a:ext cx="734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125141"/>
            <a:ext cx="2250281" cy="53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267891"/>
            <a:ext cx="7108031" cy="116085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Earth's Atmosphere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343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Warm-up   22SEP2014</vt:lpstr>
      <vt:lpstr>Slide 2</vt:lpstr>
      <vt:lpstr>Global Processes determine Weather and Climate</vt:lpstr>
      <vt:lpstr>Global Processes Determine Weather and Climate </vt:lpstr>
      <vt:lpstr>Global Processes Determine Weather and Climate </vt:lpstr>
      <vt:lpstr>Climate Factors</vt:lpstr>
      <vt:lpstr>Climate Factors</vt:lpstr>
      <vt:lpstr>Climate Factors</vt:lpstr>
      <vt:lpstr>Earth's Atmosphere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22SEP2014</dc:title>
  <dc:creator>Mandi Leigh</dc:creator>
  <cp:lastModifiedBy>mandi leigh</cp:lastModifiedBy>
  <cp:revision>3</cp:revision>
  <dcterms:created xsi:type="dcterms:W3CDTF">2006-08-16T00:00:00Z</dcterms:created>
  <dcterms:modified xsi:type="dcterms:W3CDTF">2015-09-21T17:21:01Z</dcterms:modified>
</cp:coreProperties>
</file>