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90800" y="990600"/>
            <a:ext cx="3733800" cy="525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81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K-selected species		Trait			r-selected species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066800"/>
            <a:ext cx="315753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Life Span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Time to reproductive maturity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Number of reproductive events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Number of offspring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Size of offspring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Parental care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Population growth rate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Population regulation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Population dynamics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30008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143000"/>
            <a:ext cx="30008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Mandi Leigh</dc:creator>
  <cp:lastModifiedBy>mandi leigh</cp:lastModifiedBy>
  <cp:revision>1</cp:revision>
  <dcterms:created xsi:type="dcterms:W3CDTF">2006-08-16T00:00:00Z</dcterms:created>
  <dcterms:modified xsi:type="dcterms:W3CDTF">2014-10-20T17:17:31Z</dcterms:modified>
</cp:coreProperties>
</file>