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70" r:id="rId5"/>
    <p:sldId id="256" r:id="rId6"/>
    <p:sldId id="259" r:id="rId7"/>
    <p:sldId id="260" r:id="rId8"/>
    <p:sldId id="262" r:id="rId9"/>
    <p:sldId id="261" r:id="rId10"/>
    <p:sldId id="264" r:id="rId11"/>
    <p:sldId id="268" r:id="rId12"/>
    <p:sldId id="265" r:id="rId13"/>
    <p:sldId id="263" r:id="rId14"/>
    <p:sldId id="266" r:id="rId15"/>
    <p:sldId id="271" r:id="rId16"/>
    <p:sldId id="272" r:id="rId17"/>
    <p:sldId id="275" r:id="rId18"/>
    <p:sldId id="276" r:id="rId19"/>
    <p:sldId id="274" r:id="rId20"/>
    <p:sldId id="277" r:id="rId21"/>
    <p:sldId id="278" r:id="rId22"/>
    <p:sldId id="279" r:id="rId23"/>
    <p:sldId id="267" r:id="rId24"/>
    <p:sldId id="281" r:id="rId25"/>
    <p:sldId id="280" r:id="rId26"/>
    <p:sldId id="282" r:id="rId27"/>
    <p:sldId id="284" r:id="rId28"/>
    <p:sldId id="283" r:id="rId29"/>
    <p:sldId id="286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05OCT2015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sources of carbon?</a:t>
            </a:r>
          </a:p>
          <a:p>
            <a:r>
              <a:rPr lang="en-US" dirty="0" smtClean="0"/>
              <a:t>What are carbon sinks?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Reminders:</a:t>
            </a:r>
          </a:p>
          <a:p>
            <a:r>
              <a:rPr lang="en-US" dirty="0" smtClean="0"/>
              <a:t>Ecology Project is Due Thursday (5 pts for early </a:t>
            </a:r>
            <a:r>
              <a:rPr lang="en-US" dirty="0" smtClean="0">
                <a:solidFill>
                  <a:srgbClr val="FF0000"/>
                </a:solidFill>
              </a:rPr>
              <a:t>ZERO</a:t>
            </a:r>
            <a:r>
              <a:rPr lang="en-US" dirty="0" smtClean="0"/>
              <a:t> late assignments will be accepted)</a:t>
            </a:r>
          </a:p>
          <a:p>
            <a:r>
              <a:rPr lang="en-US" dirty="0" smtClean="0"/>
              <a:t>Ecology Final is on Friday (we will review on Thursday)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Gases (GHGs)</a:t>
            </a:r>
            <a:endParaRPr lang="en-US" dirty="0"/>
          </a:p>
        </p:txBody>
      </p:sp>
      <p:pic>
        <p:nvPicPr>
          <p:cNvPr id="21506" name="Picture 2" descr="https://www.learner.org/courses/envsci/visual/img_lrg/greenhouse_g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2857"/>
            <a:ext cx="9144000" cy="5225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bradleydibble.authorsxpress.com/files/label_sheet_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05471" cy="558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GHGs contribute to global warming by trapping heat in Earth’s atmosphere…</a:t>
            </a:r>
          </a:p>
          <a:p>
            <a:endParaRPr lang="en-US" dirty="0" smtClean="0"/>
          </a:p>
          <a:p>
            <a:r>
              <a:rPr lang="en-US" dirty="0" smtClean="0"/>
              <a:t>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724400" cy="4525963"/>
          </a:xfrm>
        </p:spPr>
        <p:txBody>
          <a:bodyPr/>
          <a:lstStyle/>
          <a:p>
            <a:r>
              <a:rPr lang="en-US" dirty="0" smtClean="0"/>
              <a:t>Ways humans contribute greenhouse effect</a:t>
            </a:r>
            <a:endParaRPr lang="en-US" dirty="0"/>
          </a:p>
        </p:txBody>
      </p:sp>
      <p:pic>
        <p:nvPicPr>
          <p:cNvPr id="20482" name="Picture 2" descr="http://www3.epa.gov/climatechange/images/ghgemissions/sources-over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3913848" cy="3655081"/>
          </a:xfrm>
          <a:prstGeom prst="rect">
            <a:avLst/>
          </a:prstGeom>
          <a:noFill/>
        </p:spPr>
      </p:pic>
      <p:pic>
        <p:nvPicPr>
          <p:cNvPr id="20484" name="Picture 4" descr="http://www.sonomatech.com/assets/industry/Industry_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"/>
            <a:ext cx="2857500" cy="1905000"/>
          </a:xfrm>
          <a:prstGeom prst="rect">
            <a:avLst/>
          </a:prstGeom>
          <a:noFill/>
        </p:spPr>
      </p:pic>
      <p:pic>
        <p:nvPicPr>
          <p:cNvPr id="20486" name="Picture 6" descr="http://theamericanenergynews.com/wp-content/uploads/2015/07/Coal-Fired-Power-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286000"/>
            <a:ext cx="4857750" cy="2619375"/>
          </a:xfrm>
          <a:prstGeom prst="rect">
            <a:avLst/>
          </a:prstGeom>
          <a:noFill/>
        </p:spPr>
      </p:pic>
      <p:pic>
        <p:nvPicPr>
          <p:cNvPr id="20488" name="Picture 8" descr="https://transportationpedia.wikispaces.com/file/view/transportation.gif/280353374/transportati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76724"/>
            <a:ext cx="2724150" cy="2581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Periods 1, 5, and 6…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Period 8 you will have a guest speaker from Aurora Water to discuss where your water comes from!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06OCT2015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 Green House Gases do in the atmosphere?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temperatures as Carbon Dioxide in the atmosphere go up?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2 of the 5 GHGs?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are altering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contributing to global climate changes (mostly warming)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http://d2r42o2f7hk334.cloudfront.net/wp-content/uploads/2013/09/greenhouse-gas-effect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7150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bradleydibble.authorsxpress.com/files/label_sheet_s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05471" cy="558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OAJs</a:t>
            </a:r>
          </a:p>
          <a:p>
            <a:r>
              <a:rPr lang="en-US" dirty="0" smtClean="0"/>
              <a:t>Project is DUE on </a:t>
            </a:r>
            <a:r>
              <a:rPr lang="en-US" dirty="0" err="1" smtClean="0"/>
              <a:t>Thurday</a:t>
            </a:r>
            <a:r>
              <a:rPr lang="en-US" dirty="0" smtClean="0"/>
              <a:t>, turn it in tomorrow for 5 points extra credit</a:t>
            </a:r>
          </a:p>
          <a:p>
            <a:r>
              <a:rPr lang="en-US" dirty="0" smtClean="0"/>
              <a:t>I will accept ZERO late assignments.  </a:t>
            </a:r>
          </a:p>
          <a:p>
            <a:r>
              <a:rPr lang="en-US" dirty="0" smtClean="0"/>
              <a:t>Ecology Final on Friday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1…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of the science circle must be shown in your poster/power point</a:t>
            </a:r>
            <a:endParaRPr lang="en-US" dirty="0"/>
          </a:p>
        </p:txBody>
      </p:sp>
      <p:pic>
        <p:nvPicPr>
          <p:cNvPr id="26626" name="Picture 2" descr="http://s2.thingpic.com/images/3H/WjYrE5tWKoCRpCcrqd5Z.png"/>
          <p:cNvPicPr>
            <a:picLocks noChangeAspect="1" noChangeArrowheads="1"/>
          </p:cNvPicPr>
          <p:nvPr/>
        </p:nvPicPr>
        <p:blipFill>
          <a:blip r:embed="rId2" cstate="print"/>
          <a:srcRect t="10145" b="11594"/>
          <a:stretch>
            <a:fillRect/>
          </a:stretch>
        </p:blipFill>
        <p:spPr bwMode="auto">
          <a:xfrm>
            <a:off x="4572000" y="2379509"/>
            <a:ext cx="4572000" cy="463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Work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 get the impression you are not working on the project, I will deduct BTS and we will no longer have time in class to work on the project.</a:t>
            </a:r>
          </a:p>
          <a:p>
            <a:endParaRPr lang="en-US" dirty="0" smtClean="0"/>
          </a:p>
          <a:p>
            <a:r>
              <a:rPr lang="en-US" dirty="0" smtClean="0"/>
              <a:t>If you are </a:t>
            </a:r>
            <a:r>
              <a:rPr lang="en-US" dirty="0" smtClean="0">
                <a:solidFill>
                  <a:srgbClr val="FF0000"/>
                </a:solidFill>
              </a:rPr>
              <a:t>done</a:t>
            </a:r>
            <a:r>
              <a:rPr lang="en-US" dirty="0" smtClean="0"/>
              <a:t>, please read or work on assignments for other classes.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07OCT2015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countries have the most carbon emissions in the world?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3" name="Picture 1" descr="C:\Users\mleigh\Downloads\225679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750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carnegieendowment.org/images/article_images/Map1-fn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543800" cy="533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alticuniv.uu.se/images/stories/SBRupdate/Chapter-3/2003-world-consumption-cart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93379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are going to calculate our average environmental impact.</a:t>
            </a:r>
          </a:p>
          <a:p>
            <a:endParaRPr lang="en-US" dirty="0" smtClean="0"/>
          </a:p>
          <a:p>
            <a:r>
              <a:rPr lang="en-US" dirty="0" smtClean="0"/>
              <a:t>Our unit of measure will be how many Earth’s it takes to support our lifestyle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 has a question, answer honestly.</a:t>
            </a:r>
          </a:p>
          <a:p>
            <a:endParaRPr lang="en-US" dirty="0" smtClean="0"/>
          </a:p>
          <a:p>
            <a:r>
              <a:rPr lang="en-US" dirty="0" smtClean="0"/>
              <a:t>At the end the table will calculate the average</a:t>
            </a:r>
          </a:p>
          <a:p>
            <a:endParaRPr lang="en-US" dirty="0" smtClean="0"/>
          </a:p>
          <a:p>
            <a:r>
              <a:rPr lang="en-US" dirty="0" smtClean="0"/>
              <a:t>Then we will take the survey.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we average?</a:t>
            </a:r>
            <a:endParaRPr lang="en-US" dirty="0"/>
          </a:p>
        </p:txBody>
      </p:sp>
      <p:pic>
        <p:nvPicPr>
          <p:cNvPr id="40962" name="Picture 2" descr="http://www.footprintnetwork.org/images/article_uploads/Deficit_Earths_NFA_09_thu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914400"/>
            <a:ext cx="4267200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science notebook…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4 things that will happen if we do not stop global warming.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http://fl.biology.usgs.gov/armi/Guide_to_Tadpoles/species_descrip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890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lessen our impact on the Earth?</a:t>
            </a:r>
            <a:endParaRPr lang="en-US" dirty="0"/>
          </a:p>
        </p:txBody>
      </p:sp>
      <p:pic>
        <p:nvPicPr>
          <p:cNvPr id="38914" name="Picture 2" descr="https://encrypted-tbn0.gstatic.com/images?q=tbn:ANd9GcRkoQqPAcfhwvt_jPGgDoSSwKSeqGsgy_BjvxFIgytRJCZTKi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468279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 3…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creative, you must show not only the cycle but also research how humans impact the cycle.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BIOGEOCHEMICAL CYCLES</a:t>
            </a:r>
          </a:p>
        </p:txBody>
      </p:sp>
      <p:pic>
        <p:nvPicPr>
          <p:cNvPr id="12291" name="Picture 4" descr="http://www.dpc.ucar.edu/globalChange/images/biogeoch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294188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eschooltoday.com/ecosystems/images/How-the-carbon-cycle-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0760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fibershed.com/wp-content/uploads/2013/05/carbon-cycle-494x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553200" cy="653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Humans are altering the 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contributing to global climate changes (mostly warming)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http://d2r42o2f7hk334.cloudfront.net/wp-content/uploads/2013/09/greenhouse-gas-effect-climate-cha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7150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esa.org/tiee/vol/v6/figure_sets/climate_change/img/Figure%201b%20Carbon%20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749815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378</Words>
  <Application>Microsoft Office PowerPoint</Application>
  <PresentationFormat>On-screen Show (4:3)</PresentationFormat>
  <Paragraphs>52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PTT    05OCT2015</vt:lpstr>
      <vt:lpstr>Option 1…</vt:lpstr>
      <vt:lpstr>Option 2…</vt:lpstr>
      <vt:lpstr>Option 3…</vt:lpstr>
      <vt:lpstr>BIOGEOCHEMICAL CYCLES</vt:lpstr>
      <vt:lpstr>Slide 6</vt:lpstr>
      <vt:lpstr>Slide 7</vt:lpstr>
      <vt:lpstr>Humans are altering the carbon cycle</vt:lpstr>
      <vt:lpstr>Slide 9</vt:lpstr>
      <vt:lpstr>Greenhouse Gases (GHGs)</vt:lpstr>
      <vt:lpstr>Slide 11</vt:lpstr>
      <vt:lpstr>Slide 12</vt:lpstr>
      <vt:lpstr>Slide 13</vt:lpstr>
      <vt:lpstr>Slide 14</vt:lpstr>
      <vt:lpstr>Slide 15</vt:lpstr>
      <vt:lpstr>PTT    06OCT2015</vt:lpstr>
      <vt:lpstr>Humans are altering the carbon cycle</vt:lpstr>
      <vt:lpstr>Slide 18</vt:lpstr>
      <vt:lpstr>Reminders:</vt:lpstr>
      <vt:lpstr>Project Work Time</vt:lpstr>
      <vt:lpstr>Slide 21</vt:lpstr>
      <vt:lpstr>PTT    07OCT2015</vt:lpstr>
      <vt:lpstr>Slide 23</vt:lpstr>
      <vt:lpstr>Slide 24</vt:lpstr>
      <vt:lpstr>Slide 25</vt:lpstr>
      <vt:lpstr>Slide 26</vt:lpstr>
      <vt:lpstr>Slide 27</vt:lpstr>
      <vt:lpstr>Slide 28</vt:lpstr>
      <vt:lpstr>In your science notebook…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BIOGEOCHEMICAL CYCLES</dc:title>
  <dc:creator>Mandi Leigh</dc:creator>
  <cp:lastModifiedBy>mandi leigh</cp:lastModifiedBy>
  <cp:revision>9</cp:revision>
  <dcterms:created xsi:type="dcterms:W3CDTF">2006-08-16T00:00:00Z</dcterms:created>
  <dcterms:modified xsi:type="dcterms:W3CDTF">2015-10-07T20:19:59Z</dcterms:modified>
</cp:coreProperties>
</file>