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PTT				19OCT2015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you use the science circle over Fall Break?</a:t>
            </a:r>
            <a:endParaRPr lang="en-US" dirty="0"/>
          </a:p>
        </p:txBody>
      </p:sp>
      <p:pic>
        <p:nvPicPr>
          <p:cNvPr id="6146" name="Picture 2" descr="https://c1.staticflickr.com/3/2414/2270166421_9d238eac33_z.jpg?zz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590800"/>
            <a:ext cx="4114800" cy="2751773"/>
          </a:xfrm>
          <a:prstGeom prst="rect">
            <a:avLst/>
          </a:prstGeom>
          <a:noFill/>
        </p:spPr>
      </p:pic>
      <p:pic>
        <p:nvPicPr>
          <p:cNvPr id="6148" name="Picture 4" descr="http://www.bestbendhomes.com/wp-content/uploads/2011/02/climbing-toxic-smith-rock-01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973821"/>
            <a:ext cx="2895600" cy="1884179"/>
          </a:xfrm>
          <a:prstGeom prst="rect">
            <a:avLst/>
          </a:prstGeom>
          <a:noFill/>
        </p:spPr>
      </p:pic>
      <p:pic>
        <p:nvPicPr>
          <p:cNvPr id="6150" name="Picture 6" descr="https://encrypted-tbn1.gstatic.com/images?q=tbn:ANd9GcQIgyoZbEIYz8pacvJLAcYtLqX9_lhQ_JJtGqli8md2laFTNRx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4626863"/>
            <a:ext cx="3352800" cy="2231137"/>
          </a:xfrm>
          <a:prstGeom prst="rect">
            <a:avLst/>
          </a:prstGeom>
          <a:noFill/>
        </p:spPr>
      </p:pic>
      <p:pic>
        <p:nvPicPr>
          <p:cNvPr id="6152" name="Picture 8" descr="http://s2.thingpic.com/images/3H/WjYrE5tWKoCRpCcrqd5Z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209800"/>
            <a:ext cx="2884944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OAJ #6 is due on Friday 10/23</a:t>
            </a:r>
          </a:p>
          <a:p>
            <a:endParaRPr lang="en-US" dirty="0" smtClean="0"/>
          </a:p>
          <a:p>
            <a:r>
              <a:rPr lang="en-US" dirty="0" smtClean="0"/>
              <a:t>Classroom Expectation Review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TAG method?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What general trend is this graph showing?\</a:t>
            </a:r>
          </a:p>
          <a:p>
            <a:r>
              <a:rPr lang="en-US" dirty="0" smtClean="0"/>
              <a:t>How do you know?</a:t>
            </a:r>
            <a:endParaRPr lang="en-US" dirty="0"/>
          </a:p>
        </p:txBody>
      </p:sp>
      <p:pic>
        <p:nvPicPr>
          <p:cNvPr id="3074" name="Picture 2" descr="http://2f7rj6b8zat1zqzgc1by4st136g.wpengine.netdna-cdn.com/wp-content/uploads/2010/11/simple-line-gra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9827" y="2819400"/>
            <a:ext cx="6374173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4525963"/>
          </a:xfrm>
        </p:spPr>
        <p:txBody>
          <a:bodyPr/>
          <a:lstStyle/>
          <a:p>
            <a:r>
              <a:rPr lang="en-US" dirty="0" smtClean="0"/>
              <a:t>What is this graph showing us?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Let’s write a summary statement about this graph?</a:t>
            </a:r>
            <a:endParaRPr lang="en-US" dirty="0"/>
          </a:p>
        </p:txBody>
      </p:sp>
      <p:pic>
        <p:nvPicPr>
          <p:cNvPr id="2052" name="Picture 4" descr="http://www.daviesand.com/Choices/Precautionary_Planning/New_Data/IceCores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667000"/>
            <a:ext cx="7670132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use short packet to review graph interpretation…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71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PTT    19OCT2015</vt:lpstr>
      <vt:lpstr>Logistics</vt:lpstr>
      <vt:lpstr>Graphing Review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PTT    19OCT2015</dc:title>
  <dc:creator>Mandi Leigh</dc:creator>
  <cp:lastModifiedBy>mandi leigh</cp:lastModifiedBy>
  <cp:revision>1</cp:revision>
  <dcterms:created xsi:type="dcterms:W3CDTF">2006-08-16T00:00:00Z</dcterms:created>
  <dcterms:modified xsi:type="dcterms:W3CDTF">2015-10-19T22:14:49Z</dcterms:modified>
</cp:coreProperties>
</file>