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313" r:id="rId4"/>
    <p:sldId id="312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269" r:id="rId17"/>
    <p:sldId id="256" r:id="rId18"/>
    <p:sldId id="257" r:id="rId19"/>
    <p:sldId id="275" r:id="rId20"/>
    <p:sldId id="258" r:id="rId21"/>
    <p:sldId id="276" r:id="rId22"/>
    <p:sldId id="259" r:id="rId23"/>
    <p:sldId id="278" r:id="rId24"/>
    <p:sldId id="279" r:id="rId25"/>
    <p:sldId id="277" r:id="rId26"/>
    <p:sldId id="280" r:id="rId27"/>
    <p:sldId id="271" r:id="rId28"/>
    <p:sldId id="272" r:id="rId29"/>
    <p:sldId id="282" r:id="rId30"/>
    <p:sldId id="289" r:id="rId31"/>
    <p:sldId id="260" r:id="rId32"/>
    <p:sldId id="261" r:id="rId33"/>
    <p:sldId id="262" r:id="rId34"/>
    <p:sldId id="263" r:id="rId35"/>
    <p:sldId id="264" r:id="rId36"/>
    <p:sldId id="265" r:id="rId37"/>
    <p:sldId id="292" r:id="rId38"/>
    <p:sldId id="291" r:id="rId39"/>
    <p:sldId id="293" r:id="rId40"/>
    <p:sldId id="290" r:id="rId41"/>
    <p:sldId id="274" r:id="rId42"/>
    <p:sldId id="294" r:id="rId43"/>
    <p:sldId id="273" r:id="rId44"/>
    <p:sldId id="285" r:id="rId45"/>
    <p:sldId id="287" r:id="rId46"/>
    <p:sldId id="296" r:id="rId47"/>
    <p:sldId id="284" r:id="rId48"/>
    <p:sldId id="297" r:id="rId49"/>
    <p:sldId id="298" r:id="rId50"/>
    <p:sldId id="283" r:id="rId51"/>
    <p:sldId id="266" r:id="rId52"/>
    <p:sldId id="267" r:id="rId53"/>
    <p:sldId id="268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Warm-Up				19OCT2015</a:t>
            </a:r>
            <a:endParaRPr lang="en-US" dirty="0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How would you define a population?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Nature exists in several levels of complexity, what are these levels?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Population ecologists study the factors that regulate population abundance and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ure_06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52700"/>
            <a:ext cx="853122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(B + I) – (D + E) = Pop’n 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(Births + Immigration) – (Deaths + Emigration)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3125"/>
            <a:ext cx="9144000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17500" y="350838"/>
            <a:ext cx="85105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Elk are a highly studied and managed species in Colorado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factors Parks and Wildlife are studying:</a:t>
            </a:r>
            <a:endParaRPr lang="en-US" dirty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563" y="3694113"/>
            <a:ext cx="6548437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Population Size</a:t>
            </a:r>
          </a:p>
          <a:p>
            <a:pPr eaLnBrk="1" hangingPunct="1"/>
            <a:r>
              <a:rPr lang="en-US" smtClean="0"/>
              <a:t>Population Density</a:t>
            </a:r>
          </a:p>
          <a:p>
            <a:pPr eaLnBrk="1" hangingPunct="1"/>
            <a:r>
              <a:rPr lang="en-US" smtClean="0"/>
              <a:t>Population Distribution</a:t>
            </a:r>
          </a:p>
          <a:p>
            <a:pPr eaLnBrk="1" hangingPunct="1"/>
            <a:r>
              <a:rPr lang="en-US" smtClean="0"/>
              <a:t>Population Sex Ratio</a:t>
            </a:r>
          </a:p>
          <a:p>
            <a:pPr eaLnBrk="1" hangingPunct="1"/>
            <a:r>
              <a:rPr lang="en-US" smtClean="0"/>
              <a:t>Population Age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161" y="2630466"/>
            <a:ext cx="6077551" cy="405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17500" y="350838"/>
            <a:ext cx="848995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Elk are a highly studied and managed species in </a:t>
            </a:r>
            <a:r>
              <a:rPr lang="en-US" sz="2800" dirty="0" smtClean="0">
                <a:latin typeface="Calibri" pitchFamily="34" charset="0"/>
              </a:rPr>
              <a:t>Colorado</a:t>
            </a:r>
          </a:p>
          <a:p>
            <a:endParaRPr lang="en-US" sz="28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alibri" pitchFamily="34" charset="0"/>
              </a:rPr>
              <a:t>Economic </a:t>
            </a:r>
            <a:endParaRPr lang="en-US" sz="28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alibri" pitchFamily="34" charset="0"/>
              </a:rPr>
              <a:t>Social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Calibri" pitchFamily="34" charset="0"/>
              </a:rPr>
              <a:t>Environmenta</a:t>
            </a:r>
            <a:r>
              <a:rPr lang="en-US" sz="2800" dirty="0">
                <a:latin typeface="Calibri" pitchFamily="34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Population Ecology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(B + I) – (D + E) = Pop’n 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(Births + Immigration) – (Deaths + Emigration)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06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0" y="139700"/>
            <a:ext cx="3559175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06_0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87400"/>
            <a:ext cx="85312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pload.wikimedia.org/wikipedia/commons/thumb/d/d8/Rockhopper-Colony.jpg/220px-Rockhopper-Col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2095500" cy="1390651"/>
          </a:xfrm>
          <a:prstGeom prst="rect">
            <a:avLst/>
          </a:prstGeom>
          <a:noFill/>
        </p:spPr>
      </p:pic>
      <p:pic>
        <p:nvPicPr>
          <p:cNvPr id="31748" name="Picture 4" descr="http://science.kennesaw.edu/~jdirnber/ecology/Lecture/LecPopEcol/Spirorb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0"/>
            <a:ext cx="4762500" cy="3781425"/>
          </a:xfrm>
          <a:prstGeom prst="rect">
            <a:avLst/>
          </a:prstGeom>
          <a:noFill/>
        </p:spPr>
      </p:pic>
      <p:pic>
        <p:nvPicPr>
          <p:cNvPr id="31750" name="Picture 6" descr="http://www.nefsc.noaa.gov/ecosys/ecology/ProtectedSpecies/Cetaceans/images_2010B/humpbackwhale201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86025"/>
            <a:ext cx="5657850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Warm-Up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How would define a population?</a:t>
            </a:r>
          </a:p>
          <a:p>
            <a:pPr marL="40005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All the individuals of the same species that live in a given area at a particular time.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Nature exists in several levels of complexity, what are these levels?</a:t>
            </a:r>
          </a:p>
          <a:p>
            <a:pPr marL="40005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376092"/>
                </a:solidFill>
              </a:rPr>
              <a:t>Individual, Population, Community, Ecosystem, and Biosphere</a:t>
            </a:r>
            <a:endParaRPr lang="en-US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06_0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74700"/>
            <a:ext cx="8531225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nselm.edu/homepage/jpitocch/genbi101/36_02bUniformDispersion-L%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41272"/>
            <a:ext cx="5181600" cy="3416727"/>
          </a:xfrm>
          <a:prstGeom prst="rect">
            <a:avLst/>
          </a:prstGeom>
          <a:noFill/>
        </p:spPr>
      </p:pic>
      <p:pic>
        <p:nvPicPr>
          <p:cNvPr id="33794" name="Picture 2" descr="http://sky.scnu.edu.cn/life/class/ecology/chapter/Chapter9.files/image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352800"/>
            <a:ext cx="3638550" cy="2476501"/>
          </a:xfrm>
          <a:prstGeom prst="rect">
            <a:avLst/>
          </a:prstGeom>
          <a:noFill/>
        </p:spPr>
      </p:pic>
      <p:pic>
        <p:nvPicPr>
          <p:cNvPr id="33798" name="Picture 6" descr="http://i.ytimg.com/vi/BMsmDy-2jbA/h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0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06_0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531225" cy="534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shmoop.com/images/biology/biobook_eco_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725" y="2533649"/>
            <a:ext cx="5248275" cy="4324351"/>
          </a:xfrm>
          <a:prstGeom prst="rect">
            <a:avLst/>
          </a:prstGeom>
          <a:noFill/>
        </p:spPr>
      </p:pic>
      <p:pic>
        <p:nvPicPr>
          <p:cNvPr id="35844" name="Picture 4" descr="http://upload.wikimedia.org/wikipedia/commons/a/a1/Ashdown_Forest_-_Friends_Clu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4241799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ildmountainechoes.s3.amazonaws.com/wp-content/uploads/2014/05/140404_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830557" cy="3854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cience.kennesaw.edu/~jdirnber/ecology/Lecture/LecPopEcol/creos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6291109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lassconnection.s3.amazonaws.com/661/flashcards/1123661/jpg/2984569992_ece4b286d41329841732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392535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Density-Dependent: A factor that influences an individual’s ability to survive.  </a:t>
            </a:r>
          </a:p>
          <a:p>
            <a:pPr lvl="1"/>
            <a:r>
              <a:rPr lang="en-US" dirty="0" smtClean="0"/>
              <a:t>Survival and reproduction depends on the size of the population.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Density-Independent: A factor that has the same effect on an individual’s survival and reproduction at any size.</a:t>
            </a:r>
          </a:p>
          <a:p>
            <a:pPr lvl="1"/>
            <a:r>
              <a:rPr lang="en-US" dirty="0" smtClean="0"/>
              <a:t>Does not depend on the population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Density-Dependent: A factor that influences an individual’s ability to survive.  </a:t>
            </a:r>
          </a:p>
          <a:p>
            <a:pPr lvl="1"/>
            <a:r>
              <a:rPr lang="en-US" dirty="0" smtClean="0"/>
              <a:t>Survival and reproduction depends on the size of the population.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limiting factor exists in all ecosystems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Food</a:t>
            </a:r>
          </a:p>
          <a:p>
            <a:r>
              <a:rPr lang="en-US" dirty="0" smtClean="0"/>
              <a:t>Water </a:t>
            </a:r>
          </a:p>
          <a:p>
            <a:r>
              <a:rPr lang="en-US" dirty="0" smtClean="0"/>
              <a:t>Space</a:t>
            </a:r>
          </a:p>
          <a:p>
            <a:r>
              <a:rPr lang="en-US" dirty="0" smtClean="0"/>
              <a:t>Mates</a:t>
            </a:r>
          </a:p>
          <a:p>
            <a:r>
              <a:rPr lang="en-US" dirty="0" smtClean="0"/>
              <a:t>Predators</a:t>
            </a:r>
          </a:p>
          <a:p>
            <a:r>
              <a:rPr lang="en-US" dirty="0" smtClean="0"/>
              <a:t>Disease</a:t>
            </a:r>
            <a:endParaRPr lang="en-US" dirty="0"/>
          </a:p>
        </p:txBody>
      </p:sp>
      <p:pic>
        <p:nvPicPr>
          <p:cNvPr id="38914" name="Picture 2" descr="http://www.proprofs.com/flashcards/upload/a10412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752600"/>
            <a:ext cx="4435828" cy="3938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ure_06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31225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Classic Example…</a:t>
            </a:r>
            <a:endParaRPr lang="en-US" dirty="0"/>
          </a:p>
        </p:txBody>
      </p:sp>
      <p:pic>
        <p:nvPicPr>
          <p:cNvPr id="47106" name="Picture 2" descr="http://cfb.unh.edu/phycokey/Choices/Amoebae_Flagellates_Ciliates/Ciliates/PARAMECIUM/Paramecium_05_600x395_cauda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33600"/>
            <a:ext cx="5715000" cy="376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06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900" y="139700"/>
            <a:ext cx="5929313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06_04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139700"/>
            <a:ext cx="4600575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06_0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16000"/>
            <a:ext cx="85312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06_04a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93700"/>
            <a:ext cx="8531225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06_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28700"/>
            <a:ext cx="8531225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06_04b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93700"/>
            <a:ext cx="8531225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Food</a:t>
            </a:r>
          </a:p>
          <a:p>
            <a:r>
              <a:rPr lang="en-US" dirty="0" smtClean="0"/>
              <a:t>Water </a:t>
            </a:r>
          </a:p>
          <a:p>
            <a:r>
              <a:rPr lang="en-US" dirty="0" smtClean="0"/>
              <a:t>Space</a:t>
            </a:r>
          </a:p>
          <a:p>
            <a:r>
              <a:rPr lang="en-US" dirty="0" smtClean="0"/>
              <a:t>Mates</a:t>
            </a:r>
          </a:p>
          <a:p>
            <a:r>
              <a:rPr lang="en-US" dirty="0" smtClean="0"/>
              <a:t>Predators</a:t>
            </a:r>
          </a:p>
          <a:p>
            <a:r>
              <a:rPr lang="en-US" dirty="0" smtClean="0"/>
              <a:t>Disease</a:t>
            </a:r>
            <a:endParaRPr lang="en-US" dirty="0"/>
          </a:p>
        </p:txBody>
      </p:sp>
      <p:pic>
        <p:nvPicPr>
          <p:cNvPr id="38914" name="Picture 2" descr="http://www.proprofs.com/flashcards/upload/a10412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752600"/>
            <a:ext cx="4435828" cy="3938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/>
          <a:lstStyle/>
          <a:p>
            <a:r>
              <a:rPr lang="en-US" dirty="0" smtClean="0"/>
              <a:t>Colorado fall is the time for Mule Deer and Elk “rut”</a:t>
            </a:r>
          </a:p>
          <a:p>
            <a:endParaRPr lang="en-US" dirty="0" smtClean="0"/>
          </a:p>
          <a:p>
            <a:r>
              <a:rPr lang="en-US" dirty="0" smtClean="0"/>
              <a:t>Males compete for mates</a:t>
            </a:r>
            <a:endParaRPr lang="en-US" dirty="0"/>
          </a:p>
        </p:txBody>
      </p:sp>
      <p:pic>
        <p:nvPicPr>
          <p:cNvPr id="46082" name="Picture 2" descr="http://leavesittous.weebly.com/uploads/1/3/7/1/13715744/6554927.jpg?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581400"/>
            <a:ext cx="449429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4" name="Picture 2" descr="http://leahcatalano.weebly.com/uploads/1/2/1/5/12157409/8273740.jpg?2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2295525" cy="1533526"/>
          </a:xfrm>
          <a:prstGeom prst="rect">
            <a:avLst/>
          </a:prstGeom>
          <a:noFill/>
        </p:spPr>
      </p:pic>
      <p:pic>
        <p:nvPicPr>
          <p:cNvPr id="49156" name="Picture 4" descr="http://img.ehowcdn.com/article-new/ds-photo/getty/article/146/9/200236234-001_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14800"/>
            <a:ext cx="3810000" cy="2495551"/>
          </a:xfrm>
          <a:prstGeom prst="rect">
            <a:avLst/>
          </a:prstGeom>
          <a:noFill/>
        </p:spPr>
      </p:pic>
      <p:pic>
        <p:nvPicPr>
          <p:cNvPr id="49158" name="Picture 6" descr="http://kakadunatpark.weebly.com/uploads/1/9/1/3/19138447/995262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0"/>
            <a:ext cx="4024279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Vocabulary are due on Friday</a:t>
            </a:r>
          </a:p>
          <a:p>
            <a:r>
              <a:rPr lang="en-US" dirty="0" smtClean="0"/>
              <a:t>READ Chapter 6 over the next week (please ask questions!!)</a:t>
            </a:r>
          </a:p>
          <a:p>
            <a:endParaRPr lang="en-US" dirty="0" smtClean="0"/>
          </a:p>
          <a:p>
            <a:r>
              <a:rPr lang="en-US" dirty="0" smtClean="0"/>
              <a:t>Density Dependent Lab (3 week lab) starts tomorrow…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.ytimg.com/vi/HRTafKdU44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8128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86200" y="304800"/>
            <a:ext cx="128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Space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limit of the population is reached.</a:t>
            </a:r>
          </a:p>
          <a:p>
            <a:r>
              <a:rPr lang="en-US" dirty="0" smtClean="0"/>
              <a:t>The largest number of individuals a given area can SUSTAINABLY support.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Food</a:t>
            </a:r>
          </a:p>
          <a:p>
            <a:r>
              <a:rPr lang="en-US" dirty="0" smtClean="0"/>
              <a:t>Water </a:t>
            </a:r>
          </a:p>
          <a:p>
            <a:r>
              <a:rPr lang="en-US" dirty="0" smtClean="0"/>
              <a:t>Space</a:t>
            </a:r>
          </a:p>
          <a:p>
            <a:r>
              <a:rPr lang="en-US" dirty="0" smtClean="0"/>
              <a:t>Mates</a:t>
            </a:r>
          </a:p>
          <a:p>
            <a:r>
              <a:rPr lang="en-US" dirty="0" smtClean="0"/>
              <a:t>Predators</a:t>
            </a:r>
          </a:p>
          <a:p>
            <a:r>
              <a:rPr lang="en-US" dirty="0" smtClean="0"/>
              <a:t>Disease</a:t>
            </a:r>
            <a:endParaRPr lang="en-US" dirty="0"/>
          </a:p>
        </p:txBody>
      </p:sp>
      <p:pic>
        <p:nvPicPr>
          <p:cNvPr id="38914" name="Picture 2" descr="http://www.proprofs.com/flashcards/upload/a10412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752600"/>
            <a:ext cx="4435828" cy="3938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Density-Independent: A factor that has the same effect on an individual’s survival and reproduction at any size.</a:t>
            </a:r>
          </a:p>
          <a:p>
            <a:pPr lvl="1"/>
            <a:r>
              <a:rPr lang="en-US" dirty="0" smtClean="0"/>
              <a:t>Does not depend on the population size</a:t>
            </a:r>
          </a:p>
          <a:p>
            <a:endParaRPr lang="en-US" dirty="0"/>
          </a:p>
        </p:txBody>
      </p:sp>
      <p:pic>
        <p:nvPicPr>
          <p:cNvPr id="1026" name="Picture 2" descr="http://www.armageddononline.org/images/natural-disasters-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733800"/>
            <a:ext cx="4114800" cy="2882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marinemammal.org/wp-content/archive/2012/images/horning-transient_pr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4419600" cy="17907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1219200"/>
            <a:ext cx="3139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Density Independent or</a:t>
            </a:r>
          </a:p>
          <a:p>
            <a:endParaRPr lang="en-US" sz="2400" dirty="0" smtClean="0"/>
          </a:p>
          <a:p>
            <a:r>
              <a:rPr lang="en-US" sz="2400" dirty="0" smtClean="0"/>
              <a:t>Density Dependent?</a:t>
            </a:r>
            <a:endParaRPr lang="en-US" sz="2400" dirty="0"/>
          </a:p>
        </p:txBody>
      </p:sp>
      <p:pic>
        <p:nvPicPr>
          <p:cNvPr id="41988" name="Picture 4" descr="http://o.quizlet.com/OAho-33XC8x7Z8jrc.hJhg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124200"/>
            <a:ext cx="3759200" cy="2819400"/>
          </a:xfrm>
          <a:prstGeom prst="rect">
            <a:avLst/>
          </a:prstGeom>
          <a:noFill/>
        </p:spPr>
      </p:pic>
      <p:pic>
        <p:nvPicPr>
          <p:cNvPr id="41990" name="Picture 6" descr="http://www.gardeninggonewild.com/wp-content/uploads/2009/06/Scattered-Pattern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0480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bio.georgiasouthern.edu/bio-home/Harvey/lect/images/pine.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6392809" cy="4267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53000" y="5105400"/>
            <a:ext cx="3139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Density Independent or</a:t>
            </a:r>
          </a:p>
          <a:p>
            <a:endParaRPr lang="en-US" sz="2400" dirty="0" smtClean="0"/>
          </a:p>
          <a:p>
            <a:r>
              <a:rPr lang="en-US" sz="2400" dirty="0" smtClean="0"/>
              <a:t>Density Dependent?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r>
              <a:rPr lang="en-US" dirty="0" smtClean="0"/>
              <a:t>How does density affect plant growth?</a:t>
            </a:r>
            <a:endParaRPr lang="en-US" dirty="0"/>
          </a:p>
        </p:txBody>
      </p:sp>
      <p:pic>
        <p:nvPicPr>
          <p:cNvPr id="53250" name="Picture 2" descr="http://5e.plantphys.net/images/ch17/we1703a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124200"/>
            <a:ext cx="6211561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62600" y="609600"/>
            <a:ext cx="3139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Density Independent or</a:t>
            </a:r>
          </a:p>
          <a:p>
            <a:endParaRPr lang="en-US" sz="2400" dirty="0" smtClean="0"/>
          </a:p>
          <a:p>
            <a:r>
              <a:rPr lang="en-US" sz="2400" dirty="0" smtClean="0"/>
              <a:t>Density Dependent?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ages.slideplayer.us/1/222366/slides/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limit of the population is reached.</a:t>
            </a:r>
          </a:p>
          <a:p>
            <a:r>
              <a:rPr lang="en-US" dirty="0" smtClean="0"/>
              <a:t>The largest number of individuals a given area can SUSTAINABLY support.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factors regulate the size of the population?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did </a:t>
            </a:r>
            <a:r>
              <a:rPr lang="en-US" dirty="0" err="1" smtClean="0"/>
              <a:t>Gause</a:t>
            </a:r>
            <a:r>
              <a:rPr lang="en-US" dirty="0" smtClean="0"/>
              <a:t> discover in his classic experiment?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difference between density-dependent and density-independent factors that influence population size?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an example of each.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ure_06_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139700"/>
            <a:ext cx="6197600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_06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139700"/>
            <a:ext cx="5557838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ure_06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9700"/>
            <a:ext cx="5491163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06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9700"/>
            <a:ext cx="5654675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numbered_06_p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"/>
            <a:ext cx="8531225" cy="647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Ideas for Chapter 6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are the levels of complexity in Nature</a:t>
            </a:r>
          </a:p>
          <a:p>
            <a:pPr eaLnBrk="1" hangingPunct="1"/>
            <a:r>
              <a:rPr lang="en-US" smtClean="0"/>
              <a:t>Compare and Contrast the ways that density dependent and density independent factors effect population size</a:t>
            </a:r>
          </a:p>
          <a:p>
            <a:pPr eaLnBrk="1" hangingPunct="1"/>
            <a:r>
              <a:rPr lang="en-US" smtClean="0"/>
              <a:t>Explain growth models, reproductive strategies, survivorship curves, and metapopulations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Ideas for Chapter 6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Describe species interactions and the importance of keystone species</a:t>
            </a:r>
          </a:p>
          <a:p>
            <a:pPr eaLnBrk="1" hangingPunct="1"/>
            <a:r>
              <a:rPr lang="en-US" smtClean="0"/>
              <a:t>Discuss ecological succession</a:t>
            </a:r>
          </a:p>
          <a:p>
            <a:pPr eaLnBrk="1" hangingPunct="1"/>
            <a:r>
              <a:rPr lang="en-US" smtClean="0"/>
              <a:t>Explain how latitude, time, area, and distance affect the species richness of a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ure_06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31225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500</Words>
  <Application>Microsoft Office PowerPoint</Application>
  <PresentationFormat>On-screen Show (4:3)</PresentationFormat>
  <Paragraphs>101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Warm-Up    19OCT2015</vt:lpstr>
      <vt:lpstr>Warm-Up</vt:lpstr>
      <vt:lpstr>Slide 3</vt:lpstr>
      <vt:lpstr>Logistics…</vt:lpstr>
      <vt:lpstr>Slide 5</vt:lpstr>
      <vt:lpstr>Slide 6</vt:lpstr>
      <vt:lpstr>Key Ideas for Chapter 6</vt:lpstr>
      <vt:lpstr>Key Ideas for Chapter 6</vt:lpstr>
      <vt:lpstr>Slide 9</vt:lpstr>
      <vt:lpstr>Slide 10</vt:lpstr>
      <vt:lpstr>Slide 11</vt:lpstr>
      <vt:lpstr>Slide 12</vt:lpstr>
      <vt:lpstr>Slide 13</vt:lpstr>
      <vt:lpstr>The factors Parks and Wildlife are studying:</vt:lpstr>
      <vt:lpstr>Slide 15</vt:lpstr>
      <vt:lpstr>Population Ecology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Limiting Factors</vt:lpstr>
      <vt:lpstr>The Classic Example…</vt:lpstr>
      <vt:lpstr>Slide 31</vt:lpstr>
      <vt:lpstr>Slide 32</vt:lpstr>
      <vt:lpstr>Slide 33</vt:lpstr>
      <vt:lpstr>Slide 34</vt:lpstr>
      <vt:lpstr>Slide 35</vt:lpstr>
      <vt:lpstr>Slide 36</vt:lpstr>
      <vt:lpstr>Limiting Factors</vt:lpstr>
      <vt:lpstr>Slide 38</vt:lpstr>
      <vt:lpstr>Predation</vt:lpstr>
      <vt:lpstr>Slide 40</vt:lpstr>
      <vt:lpstr>Carrying Capacity</vt:lpstr>
      <vt:lpstr>Limiting Factors</vt:lpstr>
      <vt:lpstr>Slide 43</vt:lpstr>
      <vt:lpstr>Slide 44</vt:lpstr>
      <vt:lpstr>Slide 45</vt:lpstr>
      <vt:lpstr>Slide 46</vt:lpstr>
      <vt:lpstr>Slide 47</vt:lpstr>
      <vt:lpstr>Carrying Capacity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  16OCT2014</dc:title>
  <dc:creator>Mandi Leigh</dc:creator>
  <cp:lastModifiedBy>mandi leigh</cp:lastModifiedBy>
  <cp:revision>14</cp:revision>
  <dcterms:created xsi:type="dcterms:W3CDTF">2006-08-16T00:00:00Z</dcterms:created>
  <dcterms:modified xsi:type="dcterms:W3CDTF">2015-10-19T17:30:40Z</dcterms:modified>
</cp:coreProperties>
</file>