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			07OCT2014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4 “random” ways to evolve?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species richness and species </a:t>
            </a:r>
            <a:r>
              <a:rPr lang="en-US" dirty="0" err="1" smtClean="0"/>
              <a:t>eveness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821531" y="0"/>
            <a:ext cx="7331273" cy="1178719"/>
          </a:xfrm>
          <a:ln/>
        </p:spPr>
        <p:txBody>
          <a:bodyPr/>
          <a:lstStyle/>
          <a:p>
            <a:r>
              <a:rPr lang="en-US" sz="3400" b="1" dirty="0">
                <a:latin typeface="Book Antiqua" pitchFamily="18" charset="0"/>
              </a:rPr>
              <a:t>Evolution by Random Processes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9328" y="1125140"/>
            <a:ext cx="8527852" cy="5241727"/>
          </a:xfrm>
          <a:ln/>
        </p:spPr>
        <p:txBody>
          <a:bodyPr/>
          <a:lstStyle/>
          <a:p>
            <a:pPr marL="625056"/>
            <a:r>
              <a:rPr lang="en-US" sz="2800" dirty="0">
                <a:latin typeface="Book Antiqua" pitchFamily="18" charset="0"/>
              </a:rPr>
              <a:t>Mutation-  occur randomly and can add to the genetic variation of a population.</a:t>
            </a:r>
          </a:p>
          <a:p>
            <a:pPr marL="625056"/>
            <a:r>
              <a:rPr lang="en-US" sz="2800" dirty="0">
                <a:latin typeface="Book Antiqua" pitchFamily="18" charset="0"/>
              </a:rPr>
              <a:t>Genetic drift- change in the genetic composition of a population over time as a result of random mating.</a:t>
            </a:r>
          </a:p>
          <a:p>
            <a:pPr marL="625056"/>
            <a:r>
              <a:rPr lang="en-US" sz="2800" dirty="0">
                <a:latin typeface="Book Antiqua" pitchFamily="18" charset="0"/>
              </a:rPr>
              <a:t>Bottleneck effect- a reduction in the genetic diversity of a population caused by a reduction in its size.</a:t>
            </a:r>
          </a:p>
          <a:p>
            <a:pPr marL="625056"/>
            <a:r>
              <a:rPr lang="en-US" sz="2800" dirty="0">
                <a:latin typeface="Book Antiqua" pitchFamily="18" charset="0"/>
              </a:rPr>
              <a:t>Founder effect- a change in a population descended from a small number of colonizing individuals.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400" b="1" dirty="0"/>
              <a:t>Speciation and extinction determine biodiversity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0766" y="1553766"/>
            <a:ext cx="8509992" cy="5036344"/>
          </a:xfrm>
          <a:ln/>
        </p:spPr>
        <p:txBody>
          <a:bodyPr/>
          <a:lstStyle/>
          <a:p>
            <a:pPr marL="625056"/>
            <a:r>
              <a:rPr lang="en-US" dirty="0" err="1"/>
              <a:t>Allopatric</a:t>
            </a:r>
            <a:r>
              <a:rPr lang="en-US" dirty="0"/>
              <a:t> speciation- when new species are created by geographic or reproductive isolation.  </a:t>
            </a:r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</p:txBody>
      </p:sp>
      <p:pic>
        <p:nvPicPr>
          <p:cNvPr id="26628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2839641"/>
            <a:ext cx="5685979" cy="36555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58961" y="303609"/>
            <a:ext cx="7992070" cy="5661422"/>
          </a:xfrm>
          <a:ln/>
        </p:spPr>
        <p:txBody>
          <a:bodyPr/>
          <a:lstStyle/>
          <a:p>
            <a:pPr marL="625056"/>
            <a:r>
              <a:rPr lang="en-US" dirty="0"/>
              <a:t>Sympatric speciation- the evolution of one species into two species in the absence of geographic isolation, usually through the process of polyploidy, an increase in the number of sets of chromosomes.   </a:t>
            </a:r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</p:txBody>
      </p:sp>
      <p:pic>
        <p:nvPicPr>
          <p:cNvPr id="28675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124200"/>
            <a:ext cx="4338712" cy="31030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875109" y="0"/>
            <a:ext cx="7358063" cy="1714500"/>
          </a:xfrm>
          <a:ln/>
        </p:spPr>
        <p:txBody>
          <a:bodyPr/>
          <a:lstStyle/>
          <a:p>
            <a:r>
              <a:rPr lang="en-US" sz="3400" b="1" dirty="0"/>
              <a:t>The pace of evolution</a:t>
            </a:r>
          </a:p>
        </p:txBody>
      </p:sp>
      <p:pic>
        <p:nvPicPr>
          <p:cNvPr id="29701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8235" y="1285875"/>
            <a:ext cx="3293939" cy="557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scientists quantify biodiversity?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Shannon Weiner Index</a:t>
            </a:r>
          </a:p>
          <a:p>
            <a:pPr lvl="1"/>
            <a:r>
              <a:rPr lang="en-US" dirty="0" smtClean="0"/>
              <a:t>A statistical analysis that quantifies both species richness and </a:t>
            </a:r>
            <a:r>
              <a:rPr lang="en-US" dirty="0" err="1" smtClean="0"/>
              <a:t>eveness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Biodiversity Model…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compare the </a:t>
            </a:r>
            <a:r>
              <a:rPr lang="en-US" dirty="0" smtClean="0"/>
              <a:t>diversity of vehicles </a:t>
            </a:r>
            <a:r>
              <a:rPr lang="en-US" dirty="0" smtClean="0"/>
              <a:t>of LSE parking lot to a middle school parking lot near Ms. Leigh’s house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Biodiversity Model…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are going to use the diversity of cars in the parking lot</a:t>
            </a:r>
          </a:p>
          <a:p>
            <a:pPr lvl="1"/>
            <a:r>
              <a:rPr lang="en-US" dirty="0" smtClean="0"/>
              <a:t>In nature we would identify the organisms to species level</a:t>
            </a:r>
          </a:p>
          <a:p>
            <a:pPr lvl="1"/>
            <a:r>
              <a:rPr lang="en-US" dirty="0" smtClean="0"/>
              <a:t>In our model we will use the vehicle make as the genus and model as the species</a:t>
            </a:r>
          </a:p>
          <a:p>
            <a:pPr lvl="1"/>
            <a:r>
              <a:rPr lang="en-US" dirty="0" smtClean="0"/>
              <a:t>Example: Toyota Camry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Warm-up   07OCT2014</vt:lpstr>
      <vt:lpstr>Evolution by Random Processes</vt:lpstr>
      <vt:lpstr>Speciation and extinction determine biodiversity</vt:lpstr>
      <vt:lpstr>Slide 4</vt:lpstr>
      <vt:lpstr>The pace of evolution</vt:lpstr>
      <vt:lpstr>How do scientists quantify biodiversity?</vt:lpstr>
      <vt:lpstr>Our Biodiversity Model…</vt:lpstr>
      <vt:lpstr>Our Biodiversity Model…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  07OCT2014</dc:title>
  <dc:creator>Mandi Leigh</dc:creator>
  <cp:lastModifiedBy>mandi leigh</cp:lastModifiedBy>
  <cp:revision>1</cp:revision>
  <dcterms:created xsi:type="dcterms:W3CDTF">2006-08-16T00:00:00Z</dcterms:created>
  <dcterms:modified xsi:type="dcterms:W3CDTF">2014-10-07T16:17:14Z</dcterms:modified>
</cp:coreProperties>
</file>