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Corsiva"/>
      <p:regular r:id="rId17"/>
      <p:bold r:id="rId18"/>
      <p:italic r:id="rId19"/>
      <p:boldItalic r:id="rId20"/>
    </p:embeddedFont>
    <p:embeddedFont>
      <p:font typeface="Amatic SC"/>
      <p:regular r:id="rId21"/>
      <p:bold r:id="rId22"/>
    </p:embeddedFont>
    <p:embeddedFont>
      <p:font typeface="Source Code Pro"/>
      <p:regular r:id="rId23"/>
      <p:bold r:id="rId24"/>
    </p:embeddedFont>
    <p:embeddedFont>
      <p:font typeface="Indie Flower"/>
      <p:regular r:id="rId25"/>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font" Target="fonts/Corsiva-boldItalic.fntdata"/><Relationship Id="rId22" Type="http://schemas.openxmlformats.org/officeDocument/2006/relationships/font" Target="fonts/AmaticSC-bold.fntdata"/><Relationship Id="rId21" Type="http://schemas.openxmlformats.org/officeDocument/2006/relationships/font" Target="fonts/AmaticSC-regular.fntdata"/><Relationship Id="rId24" Type="http://schemas.openxmlformats.org/officeDocument/2006/relationships/font" Target="fonts/SourceCodePro-bold.fntdata"/><Relationship Id="rId23" Type="http://schemas.openxmlformats.org/officeDocument/2006/relationships/font" Target="fonts/SourceCodePr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IndieFlower-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orsiva-regular.fntdata"/><Relationship Id="rId16" Type="http://schemas.openxmlformats.org/officeDocument/2006/relationships/slide" Target="slides/slide11.xml"/><Relationship Id="rId19" Type="http://schemas.openxmlformats.org/officeDocument/2006/relationships/font" Target="fonts/Corsiva-italic.fntdata"/><Relationship Id="rId18" Type="http://schemas.openxmlformats.org/officeDocument/2006/relationships/font" Target="fonts/Corsiv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6" name="Shape 5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3" name="Shape 16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8" name="Shape 16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3" name="Shape 12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5" name="Shape 13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8" name="Shape 8"/>
        <p:cNvGrpSpPr/>
        <p:nvPr/>
      </p:nvGrpSpPr>
      <p:grpSpPr>
        <a:xfrm>
          <a:off x="0" y="0"/>
          <a:ext cx="0" cy="0"/>
          <a:chOff x="0" y="0"/>
          <a:chExt cx="0" cy="0"/>
        </a:xfrm>
      </p:grpSpPr>
      <p:sp>
        <p:nvSpPr>
          <p:cNvPr id="9" name="Shape 9"/>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a:spcBef>
                <a:spcPts val="0"/>
              </a:spcBef>
              <a:buNone/>
            </a:pPr>
            <a:r>
              <a:t/>
            </a:r>
            <a:endParaRPr/>
          </a:p>
        </p:txBody>
      </p:sp>
      <p:sp>
        <p:nvSpPr>
          <p:cNvPr id="10" name="Shape 10"/>
          <p:cNvSpPr txBox="1"/>
          <p:nvPr>
            <p:ph type="ctrTitle"/>
          </p:nvPr>
        </p:nvSpPr>
        <p:spPr>
          <a:xfrm>
            <a:off x="311700" y="392150"/>
            <a:ext cx="8520599" cy="2690399"/>
          </a:xfrm>
          <a:prstGeom prst="rect">
            <a:avLst/>
          </a:prstGeom>
        </p:spPr>
        <p:txBody>
          <a:bodyPr anchorCtr="0" anchor="ctr" bIns="91425" lIns="91425" rIns="91425" tIns="91425"/>
          <a:lstStyle>
            <a:lvl1pPr algn="ctr">
              <a:spcBef>
                <a:spcPts val="0"/>
              </a:spcBef>
              <a:buSzPct val="100000"/>
              <a:defRPr sz="8000"/>
            </a:lvl1pPr>
            <a:lvl2pPr algn="ctr">
              <a:spcBef>
                <a:spcPts val="0"/>
              </a:spcBef>
              <a:buSzPct val="100000"/>
              <a:defRPr sz="8000"/>
            </a:lvl2pPr>
            <a:lvl3pPr algn="ctr">
              <a:spcBef>
                <a:spcPts val="0"/>
              </a:spcBef>
              <a:buSzPct val="100000"/>
              <a:defRPr sz="8000"/>
            </a:lvl3pPr>
            <a:lvl4pPr algn="ctr">
              <a:spcBef>
                <a:spcPts val="0"/>
              </a:spcBef>
              <a:buSzPct val="100000"/>
              <a:defRPr sz="8000"/>
            </a:lvl4pPr>
            <a:lvl5pPr algn="ctr">
              <a:spcBef>
                <a:spcPts val="0"/>
              </a:spcBef>
              <a:buSzPct val="100000"/>
              <a:defRPr sz="8000"/>
            </a:lvl5pPr>
            <a:lvl6pPr algn="ctr">
              <a:spcBef>
                <a:spcPts val="0"/>
              </a:spcBef>
              <a:buSzPct val="100000"/>
              <a:defRPr sz="8000"/>
            </a:lvl6pPr>
            <a:lvl7pPr algn="ctr">
              <a:spcBef>
                <a:spcPts val="0"/>
              </a:spcBef>
              <a:buSzPct val="100000"/>
              <a:defRPr sz="8000"/>
            </a:lvl7pPr>
            <a:lvl8pPr algn="ctr">
              <a:spcBef>
                <a:spcPts val="0"/>
              </a:spcBef>
              <a:buSzPct val="100000"/>
              <a:defRPr sz="8000"/>
            </a:lvl8pPr>
            <a:lvl9pPr algn="ctr">
              <a:spcBef>
                <a:spcPts val="0"/>
              </a:spcBef>
              <a:buSzPct val="100000"/>
              <a:defRPr sz="8000"/>
            </a:lvl9pPr>
          </a:lstStyle>
          <a:p/>
        </p:txBody>
      </p:sp>
      <p:sp>
        <p:nvSpPr>
          <p:cNvPr id="11" name="Shape 11"/>
          <p:cNvSpPr txBox="1"/>
          <p:nvPr>
            <p:ph idx="1" type="subTitle"/>
          </p:nvPr>
        </p:nvSpPr>
        <p:spPr>
          <a:xfrm>
            <a:off x="311700" y="3890400"/>
            <a:ext cx="8520599" cy="706200"/>
          </a:xfrm>
          <a:prstGeom prst="rect">
            <a:avLst/>
          </a:prstGeom>
        </p:spPr>
        <p:txBody>
          <a:bodyPr anchorCtr="0" anchor="ctr" bIns="91425" lIns="91425" rIns="91425" tIns="91425"/>
          <a:lstStyle>
            <a:lvl1pPr algn="ctr">
              <a:lnSpc>
                <a:spcPct val="100000"/>
              </a:lnSpc>
              <a:spcBef>
                <a:spcPts val="0"/>
              </a:spcBef>
              <a:spcAft>
                <a:spcPts val="0"/>
              </a:spcAft>
              <a:buClr>
                <a:schemeClr val="accent1"/>
              </a:buClr>
              <a:buSzPct val="100000"/>
              <a:buNone/>
              <a:defRPr b="1" sz="2100">
                <a:solidFill>
                  <a:schemeClr val="accent1"/>
                </a:solidFill>
              </a:defRPr>
            </a:lvl1pPr>
            <a:lvl2pPr algn="ctr">
              <a:lnSpc>
                <a:spcPct val="100000"/>
              </a:lnSpc>
              <a:spcBef>
                <a:spcPts val="0"/>
              </a:spcBef>
              <a:spcAft>
                <a:spcPts val="0"/>
              </a:spcAft>
              <a:buClr>
                <a:schemeClr val="accent1"/>
              </a:buClr>
              <a:buSzPct val="100000"/>
              <a:buNone/>
              <a:defRPr b="1" sz="2100">
                <a:solidFill>
                  <a:schemeClr val="accent1"/>
                </a:solidFill>
              </a:defRPr>
            </a:lvl2pPr>
            <a:lvl3pPr algn="ctr">
              <a:lnSpc>
                <a:spcPct val="100000"/>
              </a:lnSpc>
              <a:spcBef>
                <a:spcPts val="0"/>
              </a:spcBef>
              <a:spcAft>
                <a:spcPts val="0"/>
              </a:spcAft>
              <a:buClr>
                <a:schemeClr val="accent1"/>
              </a:buClr>
              <a:buSzPct val="100000"/>
              <a:buNone/>
              <a:defRPr b="1" sz="2100">
                <a:solidFill>
                  <a:schemeClr val="accent1"/>
                </a:solidFill>
              </a:defRPr>
            </a:lvl3pPr>
            <a:lvl4pPr algn="ctr">
              <a:lnSpc>
                <a:spcPct val="100000"/>
              </a:lnSpc>
              <a:spcBef>
                <a:spcPts val="0"/>
              </a:spcBef>
              <a:spcAft>
                <a:spcPts val="0"/>
              </a:spcAft>
              <a:buClr>
                <a:schemeClr val="accent1"/>
              </a:buClr>
              <a:buSzPct val="100000"/>
              <a:buNone/>
              <a:defRPr b="1" sz="2100">
                <a:solidFill>
                  <a:schemeClr val="accent1"/>
                </a:solidFill>
              </a:defRPr>
            </a:lvl4pPr>
            <a:lvl5pPr algn="ctr">
              <a:lnSpc>
                <a:spcPct val="100000"/>
              </a:lnSpc>
              <a:spcBef>
                <a:spcPts val="0"/>
              </a:spcBef>
              <a:spcAft>
                <a:spcPts val="0"/>
              </a:spcAft>
              <a:buClr>
                <a:schemeClr val="accent1"/>
              </a:buClr>
              <a:buSzPct val="100000"/>
              <a:buNone/>
              <a:defRPr b="1" sz="2100">
                <a:solidFill>
                  <a:schemeClr val="accent1"/>
                </a:solidFill>
              </a:defRPr>
            </a:lvl5pPr>
            <a:lvl6pPr algn="ctr">
              <a:lnSpc>
                <a:spcPct val="100000"/>
              </a:lnSpc>
              <a:spcBef>
                <a:spcPts val="0"/>
              </a:spcBef>
              <a:spcAft>
                <a:spcPts val="0"/>
              </a:spcAft>
              <a:buClr>
                <a:schemeClr val="accent1"/>
              </a:buClr>
              <a:buSzPct val="100000"/>
              <a:buNone/>
              <a:defRPr b="1" sz="2100">
                <a:solidFill>
                  <a:schemeClr val="accent1"/>
                </a:solidFill>
              </a:defRPr>
            </a:lvl6pPr>
            <a:lvl7pPr algn="ctr">
              <a:lnSpc>
                <a:spcPct val="100000"/>
              </a:lnSpc>
              <a:spcBef>
                <a:spcPts val="0"/>
              </a:spcBef>
              <a:spcAft>
                <a:spcPts val="0"/>
              </a:spcAft>
              <a:buClr>
                <a:schemeClr val="accent1"/>
              </a:buClr>
              <a:buSzPct val="100000"/>
              <a:buNone/>
              <a:defRPr b="1" sz="2100">
                <a:solidFill>
                  <a:schemeClr val="accent1"/>
                </a:solidFill>
              </a:defRPr>
            </a:lvl7pPr>
            <a:lvl8pPr algn="ctr">
              <a:lnSpc>
                <a:spcPct val="100000"/>
              </a:lnSpc>
              <a:spcBef>
                <a:spcPts val="0"/>
              </a:spcBef>
              <a:spcAft>
                <a:spcPts val="0"/>
              </a:spcAft>
              <a:buClr>
                <a:schemeClr val="accent1"/>
              </a:buClr>
              <a:buSzPct val="100000"/>
              <a:buNone/>
              <a:defRPr b="1" sz="2100">
                <a:solidFill>
                  <a:schemeClr val="accent1"/>
                </a:solidFill>
              </a:defRPr>
            </a:lvl8pPr>
            <a:lvl9pPr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5" name="Shape 45"/>
        <p:cNvGrpSpPr/>
        <p:nvPr/>
      </p:nvGrpSpPr>
      <p:grpSpPr>
        <a:xfrm>
          <a:off x="0" y="0"/>
          <a:ext cx="0" cy="0"/>
          <a:chOff x="0" y="0"/>
          <a:chExt cx="0" cy="0"/>
        </a:xfrm>
      </p:grpSpPr>
      <p:sp>
        <p:nvSpPr>
          <p:cNvPr id="46" name="Shape 46"/>
          <p:cNvSpPr txBox="1"/>
          <p:nvPr>
            <p:ph type="title"/>
          </p:nvPr>
        </p:nvSpPr>
        <p:spPr>
          <a:xfrm>
            <a:off x="311700" y="1240275"/>
            <a:ext cx="8520599" cy="1981800"/>
          </a:xfrm>
          <a:prstGeom prst="rect">
            <a:avLst/>
          </a:prstGeom>
        </p:spPr>
        <p:txBody>
          <a:bodyPr anchorCtr="0" anchor="b" bIns="91425" lIns="91425" rIns="91425" tIns="91425"/>
          <a:lstStyle>
            <a:lvl1pPr algn="ctr">
              <a:spcBef>
                <a:spcPts val="0"/>
              </a:spcBef>
              <a:buClr>
                <a:schemeClr val="lt1"/>
              </a:buClr>
              <a:buSzPct val="100000"/>
              <a:defRPr sz="12000">
                <a:solidFill>
                  <a:schemeClr val="lt1"/>
                </a:solidFill>
              </a:defRPr>
            </a:lvl1pPr>
            <a:lvl2pPr algn="ctr">
              <a:spcBef>
                <a:spcPts val="0"/>
              </a:spcBef>
              <a:buClr>
                <a:schemeClr val="lt1"/>
              </a:buClr>
              <a:buSzPct val="100000"/>
              <a:defRPr sz="12000">
                <a:solidFill>
                  <a:schemeClr val="lt1"/>
                </a:solidFill>
              </a:defRPr>
            </a:lvl2pPr>
            <a:lvl3pPr algn="ctr">
              <a:spcBef>
                <a:spcPts val="0"/>
              </a:spcBef>
              <a:buClr>
                <a:schemeClr val="lt1"/>
              </a:buClr>
              <a:buSzPct val="100000"/>
              <a:defRPr sz="12000">
                <a:solidFill>
                  <a:schemeClr val="lt1"/>
                </a:solidFill>
              </a:defRPr>
            </a:lvl3pPr>
            <a:lvl4pPr algn="ctr">
              <a:spcBef>
                <a:spcPts val="0"/>
              </a:spcBef>
              <a:buClr>
                <a:schemeClr val="lt1"/>
              </a:buClr>
              <a:buSzPct val="100000"/>
              <a:defRPr sz="12000">
                <a:solidFill>
                  <a:schemeClr val="lt1"/>
                </a:solidFill>
              </a:defRPr>
            </a:lvl4pPr>
            <a:lvl5pPr algn="ctr">
              <a:spcBef>
                <a:spcPts val="0"/>
              </a:spcBef>
              <a:buClr>
                <a:schemeClr val="lt1"/>
              </a:buClr>
              <a:buSzPct val="100000"/>
              <a:defRPr sz="12000">
                <a:solidFill>
                  <a:schemeClr val="lt1"/>
                </a:solidFill>
              </a:defRPr>
            </a:lvl5pPr>
            <a:lvl6pPr algn="ctr">
              <a:spcBef>
                <a:spcPts val="0"/>
              </a:spcBef>
              <a:buClr>
                <a:schemeClr val="lt1"/>
              </a:buClr>
              <a:buSzPct val="100000"/>
              <a:defRPr sz="12000">
                <a:solidFill>
                  <a:schemeClr val="lt1"/>
                </a:solidFill>
              </a:defRPr>
            </a:lvl6pPr>
            <a:lvl7pPr algn="ctr">
              <a:spcBef>
                <a:spcPts val="0"/>
              </a:spcBef>
              <a:buClr>
                <a:schemeClr val="lt1"/>
              </a:buClr>
              <a:buSzPct val="100000"/>
              <a:defRPr sz="12000">
                <a:solidFill>
                  <a:schemeClr val="lt1"/>
                </a:solidFill>
              </a:defRPr>
            </a:lvl7pPr>
            <a:lvl8pPr algn="ctr">
              <a:spcBef>
                <a:spcPts val="0"/>
              </a:spcBef>
              <a:buClr>
                <a:schemeClr val="lt1"/>
              </a:buClr>
              <a:buSzPct val="100000"/>
              <a:defRPr sz="12000">
                <a:solidFill>
                  <a:schemeClr val="lt1"/>
                </a:solidFill>
              </a:defRPr>
            </a:lvl8pPr>
            <a:lvl9pPr algn="ctr">
              <a:spcBef>
                <a:spcPts val="0"/>
              </a:spcBef>
              <a:buClr>
                <a:schemeClr val="lt1"/>
              </a:buClr>
              <a:buSzPct val="100000"/>
              <a:defRPr sz="12000">
                <a:solidFill>
                  <a:schemeClr val="lt1"/>
                </a:solidFill>
              </a:defRPr>
            </a:lvl9pPr>
          </a:lstStyle>
          <a:p/>
        </p:txBody>
      </p:sp>
      <p:sp>
        <p:nvSpPr>
          <p:cNvPr id="47" name="Shape 47"/>
          <p:cNvSpPr txBox="1"/>
          <p:nvPr>
            <p:ph idx="1" type="body"/>
          </p:nvPr>
        </p:nvSpPr>
        <p:spPr>
          <a:xfrm>
            <a:off x="311700" y="3304625"/>
            <a:ext cx="8520599" cy="1300800"/>
          </a:xfrm>
          <a:prstGeom prst="rect">
            <a:avLst/>
          </a:prstGeom>
        </p:spPr>
        <p:txBody>
          <a:bodyPr anchorCtr="0" anchor="t" bIns="91425" lIns="91425" rIns="91425" tIns="91425"/>
          <a:lstStyle>
            <a:lvl1pPr algn="ctr">
              <a:spcBef>
                <a:spcPts val="0"/>
              </a:spcBef>
              <a:buClr>
                <a:schemeClr val="accent1"/>
              </a:buClr>
              <a:defRPr>
                <a:solidFill>
                  <a:schemeClr val="accent1"/>
                </a:solidFill>
              </a:defRPr>
            </a:lvl1pPr>
            <a:lvl2pPr algn="ctr">
              <a:spcBef>
                <a:spcPts val="0"/>
              </a:spcBef>
              <a:buClr>
                <a:schemeClr val="accent1"/>
              </a:buClr>
              <a:defRPr>
                <a:solidFill>
                  <a:schemeClr val="accent1"/>
                </a:solidFill>
              </a:defRPr>
            </a:lvl2pPr>
            <a:lvl3pPr algn="ctr">
              <a:spcBef>
                <a:spcPts val="0"/>
              </a:spcBef>
              <a:buClr>
                <a:schemeClr val="accent1"/>
              </a:buClr>
              <a:defRPr>
                <a:solidFill>
                  <a:schemeClr val="accent1"/>
                </a:solidFill>
              </a:defRPr>
            </a:lvl3pPr>
            <a:lvl4pPr algn="ctr">
              <a:spcBef>
                <a:spcPts val="0"/>
              </a:spcBef>
              <a:buClr>
                <a:schemeClr val="accent1"/>
              </a:buClr>
              <a:defRPr>
                <a:solidFill>
                  <a:schemeClr val="accent1"/>
                </a:solidFill>
              </a:defRPr>
            </a:lvl4pPr>
            <a:lvl5pPr algn="ctr">
              <a:spcBef>
                <a:spcPts val="0"/>
              </a:spcBef>
              <a:buClr>
                <a:schemeClr val="accent1"/>
              </a:buClr>
              <a:defRPr>
                <a:solidFill>
                  <a:schemeClr val="accent1"/>
                </a:solidFill>
              </a:defRPr>
            </a:lvl5pPr>
            <a:lvl6pPr algn="ctr">
              <a:spcBef>
                <a:spcPts val="0"/>
              </a:spcBef>
              <a:buClr>
                <a:schemeClr val="accent1"/>
              </a:buClr>
              <a:defRPr>
                <a:solidFill>
                  <a:schemeClr val="accent1"/>
                </a:solidFill>
              </a:defRPr>
            </a:lvl6pPr>
            <a:lvl7pPr algn="ctr">
              <a:spcBef>
                <a:spcPts val="0"/>
              </a:spcBef>
              <a:buClr>
                <a:schemeClr val="accent1"/>
              </a:buClr>
              <a:defRPr>
                <a:solidFill>
                  <a:schemeClr val="accent1"/>
                </a:solidFill>
              </a:defRPr>
            </a:lvl7pPr>
            <a:lvl8pPr algn="ctr">
              <a:spcBef>
                <a:spcPts val="0"/>
              </a:spcBef>
              <a:buClr>
                <a:schemeClr val="accent1"/>
              </a:buClr>
              <a:defRPr>
                <a:solidFill>
                  <a:schemeClr val="accent1"/>
                </a:solidFill>
              </a:defRPr>
            </a:lvl8pPr>
            <a:lvl9pPr algn="ctr">
              <a:spcBef>
                <a:spcPts val="0"/>
              </a:spcBef>
              <a:buClr>
                <a:schemeClr val="accent1"/>
              </a:buClr>
              <a:defRPr>
                <a:solidFill>
                  <a:schemeClr val="accent1"/>
                </a:solidFill>
              </a:defRPr>
            </a:lvl9pPr>
          </a:lstStyle>
          <a:p/>
        </p:txBody>
      </p:sp>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9" name="Shape 49"/>
        <p:cNvGrpSpPr/>
        <p:nvPr/>
      </p:nvGrpSpPr>
      <p:grpSpPr>
        <a:xfrm>
          <a:off x="0" y="0"/>
          <a:ext cx="0" cy="0"/>
          <a:chOff x="0" y="0"/>
          <a:chExt cx="0" cy="0"/>
        </a:xfrm>
      </p:grpSpPr>
      <p:sp>
        <p:nvSpPr>
          <p:cNvPr id="50" name="Shape 5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chemeClr val="dk1"/>
        </a:solidFill>
      </p:bgPr>
    </p:bg>
    <p:spTree>
      <p:nvGrpSpPr>
        <p:cNvPr id="13" name="Shape 13"/>
        <p:cNvGrpSpPr/>
        <p:nvPr/>
      </p:nvGrpSpPr>
      <p:grpSpPr>
        <a:xfrm>
          <a:off x="0" y="0"/>
          <a:ext cx="0" cy="0"/>
          <a:chOff x="0" y="0"/>
          <a:chExt cx="0" cy="0"/>
        </a:xfrm>
      </p:grpSpPr>
      <p:sp>
        <p:nvSpPr>
          <p:cNvPr id="14" name="Shape 14"/>
          <p:cNvSpPr txBox="1"/>
          <p:nvPr>
            <p:ph type="title"/>
          </p:nvPr>
        </p:nvSpPr>
        <p:spPr>
          <a:xfrm>
            <a:off x="2802750" y="802500"/>
            <a:ext cx="3538499" cy="3538499"/>
          </a:xfrm>
          <a:prstGeom prst="rect">
            <a:avLst/>
          </a:prstGeom>
          <a:solidFill>
            <a:srgbClr val="FFFFFF"/>
          </a:solidFill>
        </p:spPr>
        <p:txBody>
          <a:bodyPr anchorCtr="0" anchor="ctr"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292850"/>
            <a:ext cx="8520599" cy="8009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311700" y="1228675"/>
            <a:ext cx="8520599" cy="33401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292850"/>
            <a:ext cx="8520599" cy="8009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 type="body"/>
          </p:nvPr>
        </p:nvSpPr>
        <p:spPr>
          <a:xfrm>
            <a:off x="311700" y="1228675"/>
            <a:ext cx="3999899" cy="3340199"/>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3" name="Shape 23"/>
          <p:cNvSpPr txBox="1"/>
          <p:nvPr>
            <p:ph idx="2" type="body"/>
          </p:nvPr>
        </p:nvSpPr>
        <p:spPr>
          <a:xfrm>
            <a:off x="4832400" y="1228675"/>
            <a:ext cx="3999899" cy="3340199"/>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04800" y="309350"/>
            <a:ext cx="8537700" cy="748200"/>
          </a:xfrm>
          <a:prstGeom prst="rect">
            <a:avLst/>
          </a:prstGeom>
        </p:spPr>
        <p:txBody>
          <a:bodyPr anchorCtr="0" anchor="t" bIns="91425" lIns="91425" rIns="91425" tIns="91425"/>
          <a:lstStyle>
            <a:lvl1pPr>
              <a:spcBef>
                <a:spcPts val="0"/>
              </a:spcBef>
              <a:buSzPct val="100000"/>
              <a:defRPr sz="4000"/>
            </a:lvl1pPr>
            <a:lvl2pPr>
              <a:spcBef>
                <a:spcPts val="0"/>
              </a:spcBef>
              <a:buSzPct val="100000"/>
              <a:defRPr sz="4000"/>
            </a:lvl2pPr>
            <a:lvl3pPr>
              <a:spcBef>
                <a:spcPts val="0"/>
              </a:spcBef>
              <a:buSzPct val="100000"/>
              <a:defRPr sz="4000"/>
            </a:lvl3pPr>
            <a:lvl4pPr>
              <a:spcBef>
                <a:spcPts val="0"/>
              </a:spcBef>
              <a:buSzPct val="100000"/>
              <a:defRPr sz="4000"/>
            </a:lvl4pPr>
            <a:lvl5pPr>
              <a:spcBef>
                <a:spcPts val="0"/>
              </a:spcBef>
              <a:buSzPct val="100000"/>
              <a:defRPr sz="4000"/>
            </a:lvl5pPr>
            <a:lvl6pPr>
              <a:spcBef>
                <a:spcPts val="0"/>
              </a:spcBef>
              <a:buSzPct val="100000"/>
              <a:defRPr sz="4000"/>
            </a:lvl6pPr>
            <a:lvl7pPr>
              <a:spcBef>
                <a:spcPts val="0"/>
              </a:spcBef>
              <a:buSzPct val="100000"/>
              <a:defRPr sz="4000"/>
            </a:lvl7pPr>
            <a:lvl8pPr>
              <a:spcBef>
                <a:spcPts val="0"/>
              </a:spcBef>
              <a:buSzPct val="100000"/>
              <a:defRPr sz="4000"/>
            </a:lvl8pPr>
            <a:lvl9pPr>
              <a:spcBef>
                <a:spcPts val="0"/>
              </a:spcBef>
              <a:buSzPct val="100000"/>
              <a:defRPr sz="4000"/>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3000"/>
            </a:lvl1pPr>
            <a:lvl2pPr>
              <a:spcBef>
                <a:spcPts val="0"/>
              </a:spcBef>
              <a:buSzPct val="100000"/>
              <a:defRPr sz="3000"/>
            </a:lvl2pPr>
            <a:lvl3pPr>
              <a:spcBef>
                <a:spcPts val="0"/>
              </a:spcBef>
              <a:buSzPct val="100000"/>
              <a:defRPr sz="3000"/>
            </a:lvl3pPr>
            <a:lvl4pPr>
              <a:spcBef>
                <a:spcPts val="0"/>
              </a:spcBef>
              <a:buSzPct val="100000"/>
              <a:defRPr sz="3000"/>
            </a:lvl4pPr>
            <a:lvl5pPr>
              <a:spcBef>
                <a:spcPts val="0"/>
              </a:spcBef>
              <a:buSzPct val="100000"/>
              <a:defRPr sz="3000"/>
            </a:lvl5pPr>
            <a:lvl6pPr>
              <a:spcBef>
                <a:spcPts val="0"/>
              </a:spcBef>
              <a:buSzPct val="100000"/>
              <a:defRPr sz="3000"/>
            </a:lvl6pPr>
            <a:lvl7pPr>
              <a:spcBef>
                <a:spcPts val="0"/>
              </a:spcBef>
              <a:buSzPct val="100000"/>
              <a:defRPr sz="3000"/>
            </a:lvl7pPr>
            <a:lvl8pPr>
              <a:spcBef>
                <a:spcPts val="0"/>
              </a:spcBef>
              <a:buSzPct val="100000"/>
              <a:defRPr sz="3000"/>
            </a:lvl8pPr>
            <a:lvl9pPr>
              <a:spcBef>
                <a:spcPts val="0"/>
              </a:spcBef>
              <a:buSzPct val="100000"/>
              <a:defRPr sz="3000"/>
            </a:lvl9pPr>
          </a:lstStyle>
          <a:p/>
        </p:txBody>
      </p:sp>
      <p:sp>
        <p:nvSpPr>
          <p:cNvPr id="30" name="Shape 30"/>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2" name="Shape 32"/>
        <p:cNvGrpSpPr/>
        <p:nvPr/>
      </p:nvGrpSpPr>
      <p:grpSpPr>
        <a:xfrm>
          <a:off x="0" y="0"/>
          <a:ext cx="0" cy="0"/>
          <a:chOff x="0" y="0"/>
          <a:chExt cx="0" cy="0"/>
        </a:xfrm>
      </p:grpSpPr>
      <p:sp>
        <p:nvSpPr>
          <p:cNvPr id="33" name="Shape 33"/>
          <p:cNvSpPr txBox="1"/>
          <p:nvPr>
            <p:ph type="title"/>
          </p:nvPr>
        </p:nvSpPr>
        <p:spPr>
          <a:xfrm>
            <a:off x="490250" y="526350"/>
            <a:ext cx="5618700" cy="4090800"/>
          </a:xfrm>
          <a:prstGeom prst="rect">
            <a:avLst/>
          </a:prstGeom>
        </p:spPr>
        <p:txBody>
          <a:bodyPr anchorCtr="0" anchor="ctr" bIns="91425" lIns="91425" rIns="91425" tIns="91425"/>
          <a:lstStyle>
            <a:lvl1pPr>
              <a:spcBef>
                <a:spcPts val="0"/>
              </a:spcBef>
              <a:buClr>
                <a:schemeClr val="lt1"/>
              </a:buClr>
              <a:buSzPct val="100000"/>
              <a:defRPr sz="6000">
                <a:solidFill>
                  <a:schemeClr val="lt1"/>
                </a:solidFill>
              </a:defRPr>
            </a:lvl1pPr>
            <a:lvl2pPr>
              <a:spcBef>
                <a:spcPts val="0"/>
              </a:spcBef>
              <a:buClr>
                <a:schemeClr val="lt1"/>
              </a:buClr>
              <a:buSzPct val="100000"/>
              <a:defRPr sz="6000">
                <a:solidFill>
                  <a:schemeClr val="lt1"/>
                </a:solidFill>
              </a:defRPr>
            </a:lvl2pPr>
            <a:lvl3pPr>
              <a:spcBef>
                <a:spcPts val="0"/>
              </a:spcBef>
              <a:buClr>
                <a:schemeClr val="lt1"/>
              </a:buClr>
              <a:buSzPct val="100000"/>
              <a:defRPr sz="6000">
                <a:solidFill>
                  <a:schemeClr val="lt1"/>
                </a:solidFill>
              </a:defRPr>
            </a:lvl3pPr>
            <a:lvl4pPr>
              <a:spcBef>
                <a:spcPts val="0"/>
              </a:spcBef>
              <a:buClr>
                <a:schemeClr val="lt1"/>
              </a:buClr>
              <a:buSzPct val="100000"/>
              <a:defRPr sz="6000">
                <a:solidFill>
                  <a:schemeClr val="lt1"/>
                </a:solidFill>
              </a:defRPr>
            </a:lvl4pPr>
            <a:lvl5pPr>
              <a:spcBef>
                <a:spcPts val="0"/>
              </a:spcBef>
              <a:buClr>
                <a:schemeClr val="lt1"/>
              </a:buClr>
              <a:buSzPct val="100000"/>
              <a:defRPr sz="6000">
                <a:solidFill>
                  <a:schemeClr val="lt1"/>
                </a:solidFill>
              </a:defRPr>
            </a:lvl5pPr>
            <a:lvl6pPr>
              <a:spcBef>
                <a:spcPts val="0"/>
              </a:spcBef>
              <a:buClr>
                <a:schemeClr val="lt1"/>
              </a:buClr>
              <a:buSzPct val="100000"/>
              <a:defRPr sz="6000">
                <a:solidFill>
                  <a:schemeClr val="lt1"/>
                </a:solidFill>
              </a:defRPr>
            </a:lvl6pPr>
            <a:lvl7pPr>
              <a:spcBef>
                <a:spcPts val="0"/>
              </a:spcBef>
              <a:buClr>
                <a:schemeClr val="lt1"/>
              </a:buClr>
              <a:buSzPct val="100000"/>
              <a:defRPr sz="6000">
                <a:solidFill>
                  <a:schemeClr val="lt1"/>
                </a:solidFill>
              </a:defRPr>
            </a:lvl7pPr>
            <a:lvl8pPr>
              <a:spcBef>
                <a:spcPts val="0"/>
              </a:spcBef>
              <a:buClr>
                <a:schemeClr val="lt1"/>
              </a:buClr>
              <a:buSzPct val="100000"/>
              <a:defRPr sz="6000">
                <a:solidFill>
                  <a:schemeClr val="lt1"/>
                </a:solidFill>
              </a:defRPr>
            </a:lvl8pPr>
            <a:lvl9pPr>
              <a:spcBef>
                <a:spcPts val="0"/>
              </a:spcBef>
              <a:buClr>
                <a:schemeClr val="lt1"/>
              </a:buClr>
              <a:buSzPct val="100000"/>
              <a:defRPr sz="6000">
                <a:solidFill>
                  <a:schemeClr val="lt1"/>
                </a:solidFill>
              </a:defRPr>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37" name="Shape 37"/>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8" name="Shape 38"/>
          <p:cNvSpPr txBox="1"/>
          <p:nvPr>
            <p:ph type="title"/>
          </p:nvPr>
        </p:nvSpPr>
        <p:spPr>
          <a:xfrm>
            <a:off x="265500" y="1081400"/>
            <a:ext cx="4045199" cy="1710300"/>
          </a:xfrm>
          <a:prstGeom prst="rect">
            <a:avLst/>
          </a:prstGeom>
        </p:spPr>
        <p:txBody>
          <a:bodyPr anchorCtr="0" anchor="b" bIns="91425" lIns="91425" rIns="91425" tIns="91425"/>
          <a:lstStyle>
            <a:lvl1pPr algn="ctr">
              <a:spcBef>
                <a:spcPts val="0"/>
              </a:spcBef>
              <a:buSzPct val="100000"/>
              <a:defRPr sz="5400"/>
            </a:lvl1pPr>
            <a:lvl2pPr algn="ctr">
              <a:spcBef>
                <a:spcPts val="0"/>
              </a:spcBef>
              <a:buSzPct val="100000"/>
              <a:defRPr sz="5400"/>
            </a:lvl2pPr>
            <a:lvl3pPr algn="ctr">
              <a:spcBef>
                <a:spcPts val="0"/>
              </a:spcBef>
              <a:buSzPct val="100000"/>
              <a:defRPr sz="5400"/>
            </a:lvl3pPr>
            <a:lvl4pPr algn="ctr">
              <a:spcBef>
                <a:spcPts val="0"/>
              </a:spcBef>
              <a:buSzPct val="100000"/>
              <a:defRPr sz="5400"/>
            </a:lvl4pPr>
            <a:lvl5pPr algn="ctr">
              <a:spcBef>
                <a:spcPts val="0"/>
              </a:spcBef>
              <a:buSzPct val="100000"/>
              <a:defRPr sz="5400"/>
            </a:lvl5pPr>
            <a:lvl6pPr algn="ctr">
              <a:spcBef>
                <a:spcPts val="0"/>
              </a:spcBef>
              <a:buSzPct val="100000"/>
              <a:defRPr sz="5400"/>
            </a:lvl6pPr>
            <a:lvl7pPr algn="ctr">
              <a:spcBef>
                <a:spcPts val="0"/>
              </a:spcBef>
              <a:buSzPct val="100000"/>
              <a:defRPr sz="5400"/>
            </a:lvl7pPr>
            <a:lvl8pPr algn="ctr">
              <a:spcBef>
                <a:spcPts val="0"/>
              </a:spcBef>
              <a:buSzPct val="100000"/>
              <a:defRPr sz="5400"/>
            </a:lvl8pPr>
            <a:lvl9pPr algn="ctr">
              <a:spcBef>
                <a:spcPts val="0"/>
              </a:spcBef>
              <a:buSzPct val="100000"/>
              <a:defRPr sz="5400"/>
            </a:lvl9pPr>
          </a:lstStyle>
          <a:p/>
        </p:txBody>
      </p:sp>
      <p:sp>
        <p:nvSpPr>
          <p:cNvPr id="39" name="Shape 39"/>
          <p:cNvSpPr txBox="1"/>
          <p:nvPr>
            <p:ph idx="1" type="subTitle"/>
          </p:nvPr>
        </p:nvSpPr>
        <p:spPr>
          <a:xfrm>
            <a:off x="265500" y="2845222"/>
            <a:ext cx="4045199" cy="1345500"/>
          </a:xfrm>
          <a:prstGeom prst="rect">
            <a:avLst/>
          </a:prstGeom>
        </p:spPr>
        <p:txBody>
          <a:bodyPr anchorCtr="0" anchor="t" bIns="91425" lIns="91425" rIns="91425" tIns="91425"/>
          <a:lstStyle>
            <a:lvl1pPr algn="ctr">
              <a:lnSpc>
                <a:spcPct val="100000"/>
              </a:lnSpc>
              <a:spcBef>
                <a:spcPts val="0"/>
              </a:spcBef>
              <a:spcAft>
                <a:spcPts val="0"/>
              </a:spcAft>
              <a:buNone/>
              <a:defRPr/>
            </a:lvl1pPr>
            <a:lvl2pPr algn="ctr">
              <a:lnSpc>
                <a:spcPct val="100000"/>
              </a:lnSpc>
              <a:spcBef>
                <a:spcPts val="0"/>
              </a:spcBef>
              <a:spcAft>
                <a:spcPts val="0"/>
              </a:spcAft>
              <a:buSzPct val="100000"/>
              <a:buNone/>
              <a:defRPr sz="1800"/>
            </a:lvl2pPr>
            <a:lvl3pPr algn="ctr">
              <a:lnSpc>
                <a:spcPct val="100000"/>
              </a:lnSpc>
              <a:spcBef>
                <a:spcPts val="0"/>
              </a:spcBef>
              <a:spcAft>
                <a:spcPts val="0"/>
              </a:spcAft>
              <a:buSzPct val="100000"/>
              <a:buNone/>
              <a:defRPr sz="1800"/>
            </a:lvl3pPr>
            <a:lvl4pPr algn="ctr">
              <a:lnSpc>
                <a:spcPct val="100000"/>
              </a:lnSpc>
              <a:spcBef>
                <a:spcPts val="0"/>
              </a:spcBef>
              <a:spcAft>
                <a:spcPts val="0"/>
              </a:spcAft>
              <a:buSzPct val="100000"/>
              <a:buNone/>
              <a:defRPr sz="1800"/>
            </a:lvl4pPr>
            <a:lvl5pPr algn="ctr">
              <a:lnSpc>
                <a:spcPct val="100000"/>
              </a:lnSpc>
              <a:spcBef>
                <a:spcPts val="0"/>
              </a:spcBef>
              <a:spcAft>
                <a:spcPts val="0"/>
              </a:spcAft>
              <a:buSzPct val="100000"/>
              <a:buNone/>
              <a:defRPr sz="1800"/>
            </a:lvl5pPr>
            <a:lvl6pPr algn="ctr">
              <a:lnSpc>
                <a:spcPct val="100000"/>
              </a:lnSpc>
              <a:spcBef>
                <a:spcPts val="0"/>
              </a:spcBef>
              <a:spcAft>
                <a:spcPts val="0"/>
              </a:spcAft>
              <a:buSzPct val="100000"/>
              <a:buNone/>
              <a:defRPr sz="1800"/>
            </a:lvl6pPr>
            <a:lvl7pPr algn="ctr">
              <a:lnSpc>
                <a:spcPct val="100000"/>
              </a:lnSpc>
              <a:spcBef>
                <a:spcPts val="0"/>
              </a:spcBef>
              <a:spcAft>
                <a:spcPts val="0"/>
              </a:spcAft>
              <a:buSzPct val="100000"/>
              <a:buNone/>
              <a:defRPr sz="1800"/>
            </a:lvl7pPr>
            <a:lvl8pPr algn="ctr">
              <a:lnSpc>
                <a:spcPct val="100000"/>
              </a:lnSpc>
              <a:spcBef>
                <a:spcPts val="0"/>
              </a:spcBef>
              <a:spcAft>
                <a:spcPts val="0"/>
              </a:spcAft>
              <a:buSzPct val="100000"/>
              <a:buNone/>
              <a:defRPr sz="1800"/>
            </a:lvl8pPr>
            <a:lvl9pPr algn="ctr">
              <a:lnSpc>
                <a:spcPct val="100000"/>
              </a:lnSpc>
              <a:spcBef>
                <a:spcPts val="0"/>
              </a:spcBef>
              <a:spcAft>
                <a:spcPts val="0"/>
              </a:spcAft>
              <a:buSzPct val="100000"/>
              <a:buNone/>
              <a:defRPr sz="1800"/>
            </a:lvl9pPr>
          </a:lstStyle>
          <a:p/>
        </p:txBody>
      </p:sp>
      <p:sp>
        <p:nvSpPr>
          <p:cNvPr id="40" name="Shape 40"/>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accent1"/>
              </a:buClr>
              <a:defRPr>
                <a:solidFill>
                  <a:schemeClr val="accent1"/>
                </a:solidFill>
              </a:defRPr>
            </a:lvl1pPr>
            <a:lvl2pPr>
              <a:spcBef>
                <a:spcPts val="0"/>
              </a:spcBef>
              <a:buClr>
                <a:schemeClr val="accent1"/>
              </a:buClr>
              <a:defRPr>
                <a:solidFill>
                  <a:schemeClr val="accent1"/>
                </a:solidFill>
              </a:defRPr>
            </a:lvl2pPr>
            <a:lvl3pPr>
              <a:spcBef>
                <a:spcPts val="0"/>
              </a:spcBef>
              <a:buClr>
                <a:schemeClr val="accent1"/>
              </a:buClr>
              <a:defRPr>
                <a:solidFill>
                  <a:schemeClr val="accent1"/>
                </a:solidFill>
              </a:defRPr>
            </a:lvl3pPr>
            <a:lvl4pPr>
              <a:spcBef>
                <a:spcPts val="0"/>
              </a:spcBef>
              <a:buClr>
                <a:schemeClr val="accent1"/>
              </a:buClr>
              <a:defRPr>
                <a:solidFill>
                  <a:schemeClr val="accent1"/>
                </a:solidFill>
              </a:defRPr>
            </a:lvl4pPr>
            <a:lvl5pPr>
              <a:spcBef>
                <a:spcPts val="0"/>
              </a:spcBef>
              <a:buClr>
                <a:schemeClr val="accent1"/>
              </a:buClr>
              <a:defRPr>
                <a:solidFill>
                  <a:schemeClr val="accent1"/>
                </a:solidFill>
              </a:defRPr>
            </a:lvl5pPr>
            <a:lvl6pPr>
              <a:spcBef>
                <a:spcPts val="0"/>
              </a:spcBef>
              <a:buClr>
                <a:schemeClr val="accent1"/>
              </a:buClr>
              <a:defRPr>
                <a:solidFill>
                  <a:schemeClr val="accent1"/>
                </a:solidFill>
              </a:defRPr>
            </a:lvl6pPr>
            <a:lvl7pPr>
              <a:spcBef>
                <a:spcPts val="0"/>
              </a:spcBef>
              <a:buClr>
                <a:schemeClr val="accent1"/>
              </a:buClr>
              <a:defRPr>
                <a:solidFill>
                  <a:schemeClr val="accent1"/>
                </a:solidFill>
              </a:defRPr>
            </a:lvl7pPr>
            <a:lvl8pPr>
              <a:spcBef>
                <a:spcPts val="0"/>
              </a:spcBef>
              <a:buClr>
                <a:schemeClr val="accent1"/>
              </a:buClr>
              <a:defRPr>
                <a:solidFill>
                  <a:schemeClr val="accent1"/>
                </a:solidFill>
              </a:defRPr>
            </a:lvl8pPr>
            <a:lvl9pPr>
              <a:spcBef>
                <a:spcPts val="0"/>
              </a:spcBef>
              <a:buClr>
                <a:schemeClr val="accent1"/>
              </a:buClr>
              <a:defRPr>
                <a:solidFill>
                  <a:schemeClr val="accent1"/>
                </a:solidFill>
              </a:defRPr>
            </a:lvl9pPr>
          </a:lstStyle>
          <a:p/>
        </p:txBody>
      </p:sp>
      <p:sp>
        <p:nvSpPr>
          <p:cNvPr id="41" name="Shape 4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2" name="Shape 42"/>
        <p:cNvGrpSpPr/>
        <p:nvPr/>
      </p:nvGrpSpPr>
      <p:grpSpPr>
        <a:xfrm>
          <a:off x="0" y="0"/>
          <a:ext cx="0" cy="0"/>
          <a:chOff x="0" y="0"/>
          <a:chExt cx="0" cy="0"/>
        </a:xfrm>
      </p:grpSpPr>
      <p:sp>
        <p:nvSpPr>
          <p:cNvPr id="43" name="Shape 43"/>
          <p:cNvSpPr txBox="1"/>
          <p:nvPr>
            <p:ph idx="1" type="body"/>
          </p:nvPr>
        </p:nvSpPr>
        <p:spPr>
          <a:xfrm>
            <a:off x="319500" y="4230575"/>
            <a:ext cx="5998800" cy="598799"/>
          </a:xfrm>
          <a:prstGeom prst="rect">
            <a:avLst/>
          </a:prstGeom>
        </p:spPr>
        <p:txBody>
          <a:bodyPr anchorCtr="0" anchor="ctr" bIns="91425" lIns="91425" rIns="91425" tIns="91425"/>
          <a:lstStyle>
            <a:lvl1pPr>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4" name="Shape 4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292850"/>
            <a:ext cx="8520599" cy="800999"/>
          </a:xfrm>
          <a:prstGeom prst="rect">
            <a:avLst/>
          </a:prstGeom>
          <a:noFill/>
          <a:ln>
            <a:noFill/>
          </a:ln>
        </p:spPr>
        <p:txBody>
          <a:bodyPr anchorCtr="0" anchor="t" bIns="91425" lIns="91425" rIns="91425" tIns="91425"/>
          <a:lstStyle>
            <a:lvl1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6" name="Shape 6"/>
          <p:cNvSpPr txBox="1"/>
          <p:nvPr>
            <p:ph idx="1" type="body"/>
          </p:nvPr>
        </p:nvSpPr>
        <p:spPr>
          <a:xfrm>
            <a:off x="311700" y="1228675"/>
            <a:ext cx="8520599" cy="3340199"/>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9.png"/><Relationship Id="rId5" Type="http://schemas.openxmlformats.org/officeDocument/2006/relationships/image" Target="../media/image36.png"/><Relationship Id="rId6" Type="http://schemas.openxmlformats.org/officeDocument/2006/relationships/image" Target="../media/image40.png"/><Relationship Id="rId7" Type="http://schemas.openxmlformats.org/officeDocument/2006/relationships/image" Target="../media/image42.png"/><Relationship Id="rId8"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4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00.png"/><Relationship Id="rId4" Type="http://schemas.openxmlformats.org/officeDocument/2006/relationships/image" Target="../media/image07.png"/><Relationship Id="rId5" Type="http://schemas.openxmlformats.org/officeDocument/2006/relationships/image" Target="../media/image05.png"/><Relationship Id="rId6" Type="http://schemas.openxmlformats.org/officeDocument/2006/relationships/image" Target="../media/image08.png"/><Relationship Id="rId7" Type="http://schemas.openxmlformats.org/officeDocument/2006/relationships/image" Target="../media/image02.png"/><Relationship Id="rId8" Type="http://schemas.openxmlformats.org/officeDocument/2006/relationships/image" Target="../media/image0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06.png"/><Relationship Id="rId4" Type="http://schemas.openxmlformats.org/officeDocument/2006/relationships/image" Target="../media/image03.png"/><Relationship Id="rId5" Type="http://schemas.openxmlformats.org/officeDocument/2006/relationships/image" Target="../media/image04.png"/><Relationship Id="rId6"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09.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7.png"/><Relationship Id="rId8"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18.png"/><Relationship Id="rId5" Type="http://schemas.openxmlformats.org/officeDocument/2006/relationships/image" Target="../media/image21.png"/><Relationship Id="rId6"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www.whalefacts.org/toothed-whales/" TargetMode="External"/><Relationship Id="rId4" Type="http://schemas.openxmlformats.org/officeDocument/2006/relationships/hyperlink" Target="http://www.whalefacts.org/toothed-whales/" TargetMode="External"/><Relationship Id="rId9" Type="http://schemas.openxmlformats.org/officeDocument/2006/relationships/image" Target="../media/image29.png"/><Relationship Id="rId5" Type="http://schemas.openxmlformats.org/officeDocument/2006/relationships/hyperlink" Target="http://www.whalefacts.org/toothed-whales/" TargetMode="External"/><Relationship Id="rId6" Type="http://schemas.openxmlformats.org/officeDocument/2006/relationships/image" Target="../media/image22.jpg"/><Relationship Id="rId7" Type="http://schemas.openxmlformats.org/officeDocument/2006/relationships/image" Target="../media/image23.png"/><Relationship Id="rId8" Type="http://schemas.openxmlformats.org/officeDocument/2006/relationships/image" Target="../media/image4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26.png"/><Relationship Id="rId9" Type="http://schemas.openxmlformats.org/officeDocument/2006/relationships/image" Target="../media/image32.png"/><Relationship Id="rId5" Type="http://schemas.openxmlformats.org/officeDocument/2006/relationships/image" Target="../media/image27.png"/><Relationship Id="rId6" Type="http://schemas.openxmlformats.org/officeDocument/2006/relationships/image" Target="../media/image34.png"/><Relationship Id="rId7" Type="http://schemas.openxmlformats.org/officeDocument/2006/relationships/image" Target="../media/image33.png"/><Relationship Id="rId8"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1" name="Shape 51"/>
        <p:cNvGrpSpPr/>
        <p:nvPr/>
      </p:nvGrpSpPr>
      <p:grpSpPr>
        <a:xfrm>
          <a:off x="0" y="0"/>
          <a:ext cx="0" cy="0"/>
          <a:chOff x="0" y="0"/>
          <a:chExt cx="0" cy="0"/>
        </a:xfrm>
      </p:grpSpPr>
      <p:sp>
        <p:nvSpPr>
          <p:cNvPr id="52" name="Shape 52"/>
          <p:cNvSpPr txBox="1"/>
          <p:nvPr/>
        </p:nvSpPr>
        <p:spPr>
          <a:xfrm>
            <a:off x="1904725" y="1249950"/>
            <a:ext cx="7068300" cy="1873200"/>
          </a:xfrm>
          <a:prstGeom prst="rect">
            <a:avLst/>
          </a:prstGeom>
          <a:noFill/>
          <a:ln>
            <a:noFill/>
          </a:ln>
        </p:spPr>
        <p:txBody>
          <a:bodyPr anchorCtr="0" anchor="t" bIns="91425" lIns="91425" rIns="91425" tIns="91425">
            <a:noAutofit/>
          </a:bodyPr>
          <a:lstStyle/>
          <a:p>
            <a:pPr rtl="0">
              <a:spcBef>
                <a:spcPts val="0"/>
              </a:spcBef>
              <a:buNone/>
            </a:pPr>
            <a:r>
              <a:t/>
            </a:r>
            <a:endParaRPr/>
          </a:p>
          <a:p>
            <a:pPr>
              <a:spcBef>
                <a:spcPts val="0"/>
              </a:spcBef>
              <a:buNone/>
            </a:pPr>
            <a:r>
              <a:rPr lang="en" sz="6000">
                <a:latin typeface="Corsiva"/>
                <a:ea typeface="Corsiva"/>
                <a:cs typeface="Corsiva"/>
                <a:sym typeface="Corsiva"/>
              </a:rPr>
              <a:t>Kalynn &amp; Walter</a:t>
            </a:r>
          </a:p>
        </p:txBody>
      </p:sp>
      <p:sp>
        <p:nvSpPr>
          <p:cNvPr id="53" name="Shape 53"/>
          <p:cNvSpPr txBox="1"/>
          <p:nvPr/>
        </p:nvSpPr>
        <p:spPr>
          <a:xfrm>
            <a:off x="1904725" y="186475"/>
            <a:ext cx="4880399" cy="1734599"/>
          </a:xfrm>
          <a:prstGeom prst="rect">
            <a:avLst/>
          </a:prstGeom>
          <a:noFill/>
          <a:ln>
            <a:noFill/>
          </a:ln>
        </p:spPr>
        <p:txBody>
          <a:bodyPr anchorCtr="0" anchor="t" bIns="91425" lIns="91425" rIns="91425" tIns="91425">
            <a:noAutofit/>
          </a:bodyPr>
          <a:lstStyle/>
          <a:p>
            <a:pPr>
              <a:spcBef>
                <a:spcPts val="0"/>
              </a:spcBef>
              <a:buNone/>
            </a:pPr>
            <a:r>
              <a:rPr lang="en" sz="4800">
                <a:latin typeface="Corsiva"/>
                <a:ea typeface="Corsiva"/>
                <a:cs typeface="Corsiva"/>
                <a:sym typeface="Corsiva"/>
              </a:rPr>
              <a:t>          </a:t>
            </a:r>
            <a:r>
              <a:rPr lang="en" sz="7200">
                <a:latin typeface="Indie Flower"/>
                <a:ea typeface="Indie Flower"/>
                <a:cs typeface="Indie Flower"/>
                <a:sym typeface="Indie Flower"/>
              </a:rPr>
              <a:t>Ocean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259300" y="-117575"/>
            <a:ext cx="8520599" cy="800999"/>
          </a:xfrm>
          <a:prstGeom prst="rect">
            <a:avLst/>
          </a:prstGeom>
        </p:spPr>
        <p:txBody>
          <a:bodyPr anchorCtr="0" anchor="t" bIns="91425" lIns="91425" rIns="91425" tIns="91425">
            <a:noAutofit/>
          </a:bodyPr>
          <a:lstStyle/>
          <a:p>
            <a:pPr>
              <a:spcBef>
                <a:spcPts val="0"/>
              </a:spcBef>
              <a:buNone/>
            </a:pPr>
            <a:r>
              <a:rPr b="0" lang="en">
                <a:latin typeface="Times New Roman"/>
                <a:ea typeface="Times New Roman"/>
                <a:cs typeface="Times New Roman"/>
                <a:sym typeface="Times New Roman"/>
              </a:rPr>
              <a:t>         </a:t>
            </a:r>
            <a:r>
              <a:rPr b="0" lang="en">
                <a:latin typeface="Indie Flower"/>
                <a:ea typeface="Indie Flower"/>
                <a:cs typeface="Indie Flower"/>
                <a:sym typeface="Indie Flower"/>
              </a:rPr>
              <a:t>  Solutions</a:t>
            </a:r>
          </a:p>
        </p:txBody>
      </p:sp>
      <p:sp>
        <p:nvSpPr>
          <p:cNvPr id="152" name="Shape 152"/>
          <p:cNvSpPr txBox="1"/>
          <p:nvPr>
            <p:ph idx="1" type="body"/>
          </p:nvPr>
        </p:nvSpPr>
        <p:spPr>
          <a:xfrm>
            <a:off x="61125" y="608625"/>
            <a:ext cx="4119600" cy="4534800"/>
          </a:xfrm>
          <a:prstGeom prst="rect">
            <a:avLst/>
          </a:prstGeom>
        </p:spPr>
        <p:txBody>
          <a:bodyPr anchorCtr="0" anchor="t" bIns="91425" lIns="91425" rIns="91425" tIns="91425">
            <a:noAutofit/>
          </a:bodyPr>
          <a:lstStyle/>
          <a:p>
            <a:pPr rtl="0">
              <a:spcBef>
                <a:spcPts val="0"/>
              </a:spcBef>
              <a:buNone/>
            </a:pPr>
            <a:r>
              <a:rPr b="1" lang="en" sz="1000">
                <a:solidFill>
                  <a:srgbClr val="002459"/>
                </a:solidFill>
                <a:latin typeface="Indie Flower"/>
                <a:ea typeface="Indie Flower"/>
                <a:cs typeface="Indie Flower"/>
                <a:sym typeface="Indie Flower"/>
              </a:rPr>
              <a:t>1.</a:t>
            </a:r>
            <a:r>
              <a:rPr b="1" lang="en" sz="1000">
                <a:solidFill>
                  <a:srgbClr val="333333"/>
                </a:solidFill>
                <a:highlight>
                  <a:srgbClr val="FFFFFF"/>
                </a:highlight>
                <a:latin typeface="Indie Flower"/>
                <a:ea typeface="Indie Flower"/>
                <a:cs typeface="Indie Flower"/>
                <a:sym typeface="Indie Flower"/>
              </a:rPr>
              <a:t>. Mind Your Carbon Footprint and Reduce Energy Consumption</a:t>
            </a:r>
          </a:p>
          <a:p>
            <a:pPr rtl="0">
              <a:spcBef>
                <a:spcPts val="0"/>
              </a:spcBef>
              <a:spcAft>
                <a:spcPts val="800"/>
              </a:spcAft>
              <a:buNone/>
            </a:pPr>
            <a:r>
              <a:rPr lang="en" sz="1000">
                <a:solidFill>
                  <a:srgbClr val="333333"/>
                </a:solidFill>
                <a:highlight>
                  <a:srgbClr val="FFFFFF"/>
                </a:highlight>
                <a:latin typeface="Indie Flower"/>
                <a:ea typeface="Indie Flower"/>
                <a:cs typeface="Indie Flower"/>
                <a:sym typeface="Indie Flower"/>
              </a:rPr>
              <a:t>Reduce the effects of climate change on the ocean by leaving the car at home when you can and being conscious of your energy use at home and work. A few things you can do to get started today: Switch to compact fluorescent light bulbs, take the stairs, and bundle up or use a fan to avoid oversetting your thermostat.</a:t>
            </a:r>
          </a:p>
          <a:p>
            <a:pPr rtl="0">
              <a:spcBef>
                <a:spcPts val="0"/>
              </a:spcBef>
              <a:buNone/>
            </a:pPr>
            <a:r>
              <a:t/>
            </a:r>
            <a:endParaRPr sz="1000">
              <a:solidFill>
                <a:srgbClr val="002459"/>
              </a:solidFill>
              <a:latin typeface="Indie Flower"/>
              <a:ea typeface="Indie Flower"/>
              <a:cs typeface="Indie Flower"/>
              <a:sym typeface="Indie Flower"/>
            </a:endParaRPr>
          </a:p>
          <a:p>
            <a:pPr rtl="0">
              <a:spcBef>
                <a:spcPts val="0"/>
              </a:spcBef>
              <a:buNone/>
            </a:pPr>
            <a:r>
              <a:rPr b="1" lang="en" sz="1000">
                <a:solidFill>
                  <a:srgbClr val="002459"/>
                </a:solidFill>
                <a:latin typeface="Indie Flower"/>
                <a:ea typeface="Indie Flower"/>
                <a:cs typeface="Indie Flower"/>
                <a:sym typeface="Indie Flower"/>
              </a:rPr>
              <a:t>2. Cut Carbon Emissions</a:t>
            </a:r>
          </a:p>
          <a:p>
            <a:pPr rtl="0">
              <a:spcBef>
                <a:spcPts val="0"/>
              </a:spcBef>
              <a:buNone/>
            </a:pPr>
            <a:r>
              <a:rPr lang="en" sz="1000">
                <a:solidFill>
                  <a:srgbClr val="002459"/>
                </a:solidFill>
                <a:latin typeface="Indie Flower"/>
                <a:ea typeface="Indie Flower"/>
                <a:cs typeface="Indie Flower"/>
                <a:sym typeface="Indie Flower"/>
              </a:rPr>
              <a:t>When we burn fossil fuels (like oil, gas, or coal) to power our homes, businesses, and cars, we are adding the gas carbon dioxide to the air. The blanket of carbon dioxide we've been building for over a hundred years acts like a greenhouse</a:t>
            </a:r>
          </a:p>
          <a:p>
            <a:pPr rtl="0">
              <a:spcBef>
                <a:spcPts val="0"/>
              </a:spcBef>
              <a:buNone/>
            </a:pPr>
            <a:r>
              <a:rPr b="1" lang="en" sz="1000">
                <a:solidFill>
                  <a:srgbClr val="002459"/>
                </a:solidFill>
                <a:latin typeface="Indie Flower"/>
                <a:ea typeface="Indie Flower"/>
                <a:cs typeface="Indie Flower"/>
                <a:sym typeface="Indie Flower"/>
              </a:rPr>
              <a:t>3.</a:t>
            </a:r>
            <a:r>
              <a:rPr b="1" lang="en" sz="1000">
                <a:solidFill>
                  <a:srgbClr val="333333"/>
                </a:solidFill>
                <a:highlight>
                  <a:srgbClr val="FFFFFF"/>
                </a:highlight>
                <a:latin typeface="Indie Flower"/>
                <a:ea typeface="Indie Flower"/>
                <a:cs typeface="Indie Flower"/>
                <a:sym typeface="Indie Flower"/>
              </a:rPr>
              <a:t>Use Fewer Plastic Products</a:t>
            </a:r>
          </a:p>
          <a:p>
            <a:pPr rtl="0">
              <a:spcBef>
                <a:spcPts val="0"/>
              </a:spcBef>
              <a:spcAft>
                <a:spcPts val="800"/>
              </a:spcAft>
              <a:buNone/>
            </a:pPr>
            <a:r>
              <a:rPr lang="en" sz="1000">
                <a:solidFill>
                  <a:srgbClr val="333333"/>
                </a:solidFill>
                <a:highlight>
                  <a:srgbClr val="FFFFFF"/>
                </a:highlight>
                <a:latin typeface="Indie Flower"/>
                <a:ea typeface="Indie Flower"/>
                <a:cs typeface="Indie Flower"/>
                <a:sym typeface="Indie Flower"/>
              </a:rPr>
              <a:t>Plastics that end up as ocean debris contribute to habitat destruction and entangle and kill tOns of thousands of marine animals each year. To limit your impact, carry a reusable water bottle, store food in non disposable containers, bring your own cloth tote or other reusable bag when shopping, and recycle whenever possible</a:t>
            </a:r>
          </a:p>
          <a:p>
            <a:pPr rtl="0">
              <a:spcBef>
                <a:spcPts val="0"/>
              </a:spcBef>
              <a:buNone/>
            </a:pPr>
            <a:r>
              <a:t/>
            </a:r>
            <a:endParaRPr sz="1050">
              <a:solidFill>
                <a:srgbClr val="002459"/>
              </a:solidFill>
              <a:latin typeface="Arial"/>
              <a:ea typeface="Arial"/>
              <a:cs typeface="Arial"/>
              <a:sym typeface="Arial"/>
            </a:endParaRPr>
          </a:p>
          <a:p>
            <a:pPr rtl="0">
              <a:spcBef>
                <a:spcPts val="0"/>
              </a:spcBef>
              <a:spcAft>
                <a:spcPts val="800"/>
              </a:spcAft>
              <a:buNone/>
            </a:pPr>
            <a:r>
              <a:rPr lang="en" sz="1000">
                <a:solidFill>
                  <a:srgbClr val="333333"/>
                </a:solidFill>
                <a:highlight>
                  <a:srgbClr val="FFFFFF"/>
                </a:highlight>
                <a:latin typeface="Times New Roman"/>
                <a:ea typeface="Times New Roman"/>
                <a:cs typeface="Times New Roman"/>
                <a:sym typeface="Times New Roman"/>
              </a:rPr>
              <a:t>.</a:t>
            </a:r>
          </a:p>
        </p:txBody>
      </p:sp>
      <p:sp>
        <p:nvSpPr>
          <p:cNvPr id="153" name="Shape 153"/>
          <p:cNvSpPr txBox="1"/>
          <p:nvPr>
            <p:ph idx="2" type="body"/>
          </p:nvPr>
        </p:nvSpPr>
        <p:spPr>
          <a:xfrm>
            <a:off x="4017000" y="174650"/>
            <a:ext cx="4815300" cy="4394099"/>
          </a:xfrm>
          <a:prstGeom prst="rect">
            <a:avLst/>
          </a:prstGeom>
        </p:spPr>
        <p:txBody>
          <a:bodyPr anchorCtr="0" anchor="t" bIns="91425" lIns="91425" rIns="91425" tIns="91425">
            <a:noAutofit/>
          </a:bodyPr>
          <a:lstStyle/>
          <a:p>
            <a:pPr>
              <a:spcBef>
                <a:spcPts val="0"/>
              </a:spcBef>
              <a:buNone/>
            </a:pPr>
            <a:r>
              <a:t/>
            </a:r>
            <a:endParaRPr/>
          </a:p>
        </p:txBody>
      </p:sp>
      <p:pic>
        <p:nvPicPr>
          <p:cNvPr id="154" name="Shape 154"/>
          <p:cNvPicPr preferRelativeResize="0"/>
          <p:nvPr/>
        </p:nvPicPr>
        <p:blipFill>
          <a:blip r:embed="rId3">
            <a:alphaModFix/>
          </a:blip>
          <a:stretch>
            <a:fillRect/>
          </a:stretch>
        </p:blipFill>
        <p:spPr>
          <a:xfrm>
            <a:off x="6231400" y="1772337"/>
            <a:ext cx="1767649" cy="2207374"/>
          </a:xfrm>
          <a:prstGeom prst="rect">
            <a:avLst/>
          </a:prstGeom>
          <a:noFill/>
          <a:ln>
            <a:noFill/>
          </a:ln>
        </p:spPr>
      </p:pic>
      <p:pic>
        <p:nvPicPr>
          <p:cNvPr id="155" name="Shape 155"/>
          <p:cNvPicPr preferRelativeResize="0"/>
          <p:nvPr/>
        </p:nvPicPr>
        <p:blipFill>
          <a:blip r:embed="rId4">
            <a:alphaModFix/>
          </a:blip>
          <a:stretch>
            <a:fillRect/>
          </a:stretch>
        </p:blipFill>
        <p:spPr>
          <a:xfrm>
            <a:off x="4016987" y="174637"/>
            <a:ext cx="2543175" cy="1800225"/>
          </a:xfrm>
          <a:prstGeom prst="rect">
            <a:avLst/>
          </a:prstGeom>
          <a:noFill/>
          <a:ln>
            <a:noFill/>
          </a:ln>
        </p:spPr>
      </p:pic>
      <p:pic>
        <p:nvPicPr>
          <p:cNvPr id="156" name="Shape 156"/>
          <p:cNvPicPr preferRelativeResize="0"/>
          <p:nvPr/>
        </p:nvPicPr>
        <p:blipFill>
          <a:blip r:embed="rId5">
            <a:alphaModFix/>
          </a:blip>
          <a:stretch>
            <a:fillRect/>
          </a:stretch>
        </p:blipFill>
        <p:spPr>
          <a:xfrm>
            <a:off x="4028700" y="1944875"/>
            <a:ext cx="2272100" cy="1253749"/>
          </a:xfrm>
          <a:prstGeom prst="rect">
            <a:avLst/>
          </a:prstGeom>
          <a:noFill/>
          <a:ln>
            <a:noFill/>
          </a:ln>
        </p:spPr>
      </p:pic>
      <p:pic>
        <p:nvPicPr>
          <p:cNvPr id="157" name="Shape 157"/>
          <p:cNvPicPr preferRelativeResize="0"/>
          <p:nvPr/>
        </p:nvPicPr>
        <p:blipFill>
          <a:blip r:embed="rId6">
            <a:alphaModFix/>
          </a:blip>
          <a:stretch>
            <a:fillRect/>
          </a:stretch>
        </p:blipFill>
        <p:spPr>
          <a:xfrm>
            <a:off x="6560175" y="150850"/>
            <a:ext cx="2272124" cy="1671400"/>
          </a:xfrm>
          <a:prstGeom prst="rect">
            <a:avLst/>
          </a:prstGeom>
          <a:noFill/>
          <a:ln>
            <a:noFill/>
          </a:ln>
        </p:spPr>
      </p:pic>
      <p:pic>
        <p:nvPicPr>
          <p:cNvPr id="158" name="Shape 158"/>
          <p:cNvPicPr preferRelativeResize="0"/>
          <p:nvPr/>
        </p:nvPicPr>
        <p:blipFill>
          <a:blip r:embed="rId7">
            <a:alphaModFix/>
          </a:blip>
          <a:stretch>
            <a:fillRect/>
          </a:stretch>
        </p:blipFill>
        <p:spPr>
          <a:xfrm>
            <a:off x="4049050" y="3198625"/>
            <a:ext cx="2272100" cy="1370125"/>
          </a:xfrm>
          <a:prstGeom prst="rect">
            <a:avLst/>
          </a:prstGeom>
          <a:noFill/>
          <a:ln>
            <a:noFill/>
          </a:ln>
        </p:spPr>
      </p:pic>
      <p:pic>
        <p:nvPicPr>
          <p:cNvPr id="159" name="Shape 159"/>
          <p:cNvPicPr preferRelativeResize="0"/>
          <p:nvPr/>
        </p:nvPicPr>
        <p:blipFill>
          <a:blip r:embed="rId8">
            <a:alphaModFix/>
          </a:blip>
          <a:stretch>
            <a:fillRect/>
          </a:stretch>
        </p:blipFill>
        <p:spPr>
          <a:xfrm>
            <a:off x="6300800" y="3979700"/>
            <a:ext cx="2543175" cy="666049"/>
          </a:xfrm>
          <a:prstGeom prst="rect">
            <a:avLst/>
          </a:prstGeom>
          <a:noFill/>
          <a:ln>
            <a:noFill/>
          </a:ln>
        </p:spPr>
      </p:pic>
      <p:pic>
        <p:nvPicPr>
          <p:cNvPr id="160" name="Shape 160"/>
          <p:cNvPicPr preferRelativeResize="0"/>
          <p:nvPr/>
        </p:nvPicPr>
        <p:blipFill>
          <a:blip r:embed="rId9">
            <a:alphaModFix/>
          </a:blip>
          <a:stretch>
            <a:fillRect/>
          </a:stretch>
        </p:blipFill>
        <p:spPr>
          <a:xfrm>
            <a:off x="7999050" y="1772350"/>
            <a:ext cx="844925" cy="22073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64" name="Shape 164"/>
        <p:cNvGrpSpPr/>
        <p:nvPr/>
      </p:nvGrpSpPr>
      <p:grpSpPr>
        <a:xfrm>
          <a:off x="0" y="0"/>
          <a:ext cx="0" cy="0"/>
          <a:chOff x="0" y="0"/>
          <a:chExt cx="0" cy="0"/>
        </a:xfrm>
      </p:grpSpPr>
      <p:sp>
        <p:nvSpPr>
          <p:cNvPr id="165" name="Shape 165"/>
          <p:cNvSpPr txBox="1"/>
          <p:nvPr/>
        </p:nvSpPr>
        <p:spPr>
          <a:xfrm>
            <a:off x="768475" y="192125"/>
            <a:ext cx="7413899" cy="4697999"/>
          </a:xfrm>
          <a:prstGeom prst="rect">
            <a:avLst/>
          </a:prstGeom>
          <a:noFill/>
          <a:ln>
            <a:noFill/>
          </a:ln>
        </p:spPr>
        <p:txBody>
          <a:bodyPr anchorCtr="0" anchor="t" bIns="91425" lIns="91425" rIns="91425" tIns="91425">
            <a:noAutofit/>
          </a:bodyPr>
          <a:lstStyle/>
          <a:p>
            <a:pPr rtl="0">
              <a:spcBef>
                <a:spcPts val="0"/>
              </a:spcBef>
              <a:buNone/>
            </a:pPr>
            <a:r>
              <a:rPr lang="en" sz="4800">
                <a:latin typeface="Indie Flower"/>
                <a:ea typeface="Indie Flower"/>
                <a:cs typeface="Indie Flower"/>
                <a:sym typeface="Indie Flower"/>
              </a:rPr>
              <a:t>Bibliography</a:t>
            </a:r>
          </a:p>
          <a:p>
            <a:pPr indent="-381000" lvl="0" marL="457200" rtl="0">
              <a:spcBef>
                <a:spcPts val="0"/>
              </a:spcBef>
              <a:buSzPct val="100000"/>
              <a:buFont typeface="Indie Flower"/>
              <a:buAutoNum type="arabicPeriod"/>
            </a:pPr>
            <a:r>
              <a:rPr lang="en" sz="2400">
                <a:latin typeface="Indie Flower"/>
                <a:ea typeface="Indie Flower"/>
                <a:cs typeface="Indie Flower"/>
                <a:sym typeface="Indie Flower"/>
              </a:rPr>
              <a:t>Google images </a:t>
            </a:r>
          </a:p>
          <a:p>
            <a:pPr indent="-381000" lvl="0" marL="457200" rtl="0">
              <a:lnSpc>
                <a:spcPct val="103846"/>
              </a:lnSpc>
              <a:spcBef>
                <a:spcPts val="0"/>
              </a:spcBef>
              <a:buSzPct val="184615"/>
              <a:buFont typeface="Indie Flower"/>
              <a:buAutoNum type="arabicPeriod"/>
            </a:pPr>
            <a:r>
              <a:rPr lang="en" sz="1300">
                <a:latin typeface="Indie Flower"/>
                <a:ea typeface="Indie Flower"/>
                <a:cs typeface="Indie Flower"/>
                <a:sym typeface="Indie Flower"/>
              </a:rPr>
              <a:t>Ocean Conservancy - oceanconservancy.org</a:t>
            </a:r>
            <a:r>
              <a:rPr lang="en" sz="1300"/>
              <a:t>‎</a:t>
            </a:r>
          </a:p>
          <a:p>
            <a:pPr indent="-381000" lvl="0" marL="457200" rtl="0">
              <a:lnSpc>
                <a:spcPct val="115000"/>
              </a:lnSpc>
              <a:spcBef>
                <a:spcPts val="0"/>
              </a:spcBef>
              <a:buSzPct val="171428"/>
              <a:buFont typeface="Indie Flower"/>
              <a:buAutoNum type="arabicPeriod"/>
            </a:pPr>
            <a:r>
              <a:rPr lang="en" sz="1350">
                <a:latin typeface="Indie Flower"/>
                <a:ea typeface="Indie Flower"/>
                <a:cs typeface="Indie Flower"/>
                <a:sym typeface="Indie Flower"/>
              </a:rPr>
              <a:t>Ocean - Wikipedia, the free encyclopedia</a:t>
            </a:r>
          </a:p>
          <a:p>
            <a:pPr indent="-381000" lvl="0" marL="457200" rtl="0">
              <a:lnSpc>
                <a:spcPct val="115000"/>
              </a:lnSpc>
              <a:spcBef>
                <a:spcPts val="0"/>
              </a:spcBef>
              <a:buSzPct val="171428"/>
              <a:buFont typeface="Indie Flower"/>
              <a:buAutoNum type="arabicPeriod"/>
            </a:pPr>
            <a:r>
              <a:rPr lang="en" sz="1350">
                <a:latin typeface="Indie Flower"/>
                <a:ea typeface="Indie Flower"/>
                <a:cs typeface="Indie Flower"/>
                <a:sym typeface="Indie Flower"/>
              </a:rPr>
              <a:t>The Ocean -- National Geographic</a:t>
            </a:r>
          </a:p>
          <a:p>
            <a:pPr indent="-381000" lvl="0" marL="457200" rtl="0">
              <a:lnSpc>
                <a:spcPct val="115000"/>
              </a:lnSpc>
              <a:spcBef>
                <a:spcPts val="0"/>
              </a:spcBef>
              <a:buSzPct val="171428"/>
              <a:buFont typeface="Indie Flower"/>
              <a:buAutoNum type="arabicPeriod"/>
            </a:pPr>
            <a:r>
              <a:rPr lang="en" sz="1350">
                <a:latin typeface="Indie Flower"/>
                <a:ea typeface="Indie Flower"/>
                <a:cs typeface="Indie Flower"/>
                <a:sym typeface="Indie Flower"/>
              </a:rPr>
              <a:t>Forests of the Sea: Phytoplankton and Marine plants ...</a:t>
            </a:r>
          </a:p>
          <a:p>
            <a:pPr indent="-381000" lvl="0" marL="457200" rtl="0">
              <a:lnSpc>
                <a:spcPct val="115000"/>
              </a:lnSpc>
              <a:spcBef>
                <a:spcPts val="0"/>
              </a:spcBef>
              <a:buSzPct val="218181"/>
              <a:buFont typeface="Indie Flower"/>
              <a:buAutoNum type="arabicPeriod"/>
            </a:pPr>
            <a:r>
              <a:rPr lang="en" sz="1050">
                <a:latin typeface="Indie Flower"/>
                <a:ea typeface="Indie Flower"/>
                <a:cs typeface="Indie Flower"/>
                <a:sym typeface="Indie Flower"/>
              </a:rPr>
              <a:t>www.phschool.com/atschool/phsciexp/active_art/</a:t>
            </a:r>
            <a:r>
              <a:rPr b="1" lang="en" sz="1050">
                <a:latin typeface="Indie Flower"/>
                <a:ea typeface="Indie Flower"/>
                <a:cs typeface="Indie Flower"/>
                <a:sym typeface="Indie Flower"/>
              </a:rPr>
              <a:t>ocean</a:t>
            </a:r>
            <a:r>
              <a:rPr lang="en" sz="1050">
                <a:latin typeface="Indie Flower"/>
                <a:ea typeface="Indie Flower"/>
                <a:cs typeface="Indie Flower"/>
                <a:sym typeface="Indie Flower"/>
              </a:rPr>
              <a:t>_</a:t>
            </a:r>
            <a:r>
              <a:rPr b="1" lang="en" sz="1050">
                <a:latin typeface="Indie Flower"/>
                <a:ea typeface="Indie Flower"/>
                <a:cs typeface="Indie Flower"/>
                <a:sym typeface="Indie Flower"/>
              </a:rPr>
              <a:t>food</a:t>
            </a:r>
            <a:r>
              <a:rPr lang="en" sz="1050">
                <a:latin typeface="Indie Flower"/>
                <a:ea typeface="Indie Flower"/>
                <a:cs typeface="Indie Flower"/>
                <a:sym typeface="Indie Flower"/>
              </a:rPr>
              <a:t>_</a:t>
            </a:r>
            <a:r>
              <a:rPr b="1" lang="en" sz="1050">
                <a:latin typeface="Indie Flower"/>
                <a:ea typeface="Indie Flower"/>
                <a:cs typeface="Indie Flower"/>
                <a:sym typeface="Indie Flower"/>
              </a:rPr>
              <a:t>web</a:t>
            </a:r>
          </a:p>
          <a:p>
            <a:pPr indent="-533400" lvl="0" marL="457200">
              <a:spcBef>
                <a:spcPts val="0"/>
              </a:spcBef>
              <a:buSzPct val="100000"/>
              <a:buFont typeface="Indie Flower"/>
              <a:buAutoNum type="arabicPeriod"/>
            </a:pPr>
            <a:r>
              <a:rPr lang="en" sz="4800">
                <a:latin typeface="Indie Flower"/>
                <a:ea typeface="Indie Flower"/>
                <a:cs typeface="Indie Flower"/>
                <a:sym typeface="Indie Flower"/>
              </a:rPr>
              <a:t>THATS OUR PRESENTATION!!!!!!!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title"/>
          </p:nvPr>
        </p:nvSpPr>
        <p:spPr>
          <a:xfrm>
            <a:off x="195600" y="218000"/>
            <a:ext cx="8636700" cy="707399"/>
          </a:xfrm>
          <a:prstGeom prst="rect">
            <a:avLst/>
          </a:prstGeom>
        </p:spPr>
        <p:txBody>
          <a:bodyPr anchorCtr="0" anchor="t" bIns="91425" lIns="91425" rIns="91425" tIns="91425">
            <a:noAutofit/>
          </a:bodyPr>
          <a:lstStyle/>
          <a:p>
            <a:pPr>
              <a:spcBef>
                <a:spcPts val="0"/>
              </a:spcBef>
              <a:buNone/>
            </a:pPr>
            <a:r>
              <a:rPr lang="en" sz="3600">
                <a:latin typeface="Corsiva"/>
                <a:ea typeface="Corsiva"/>
                <a:cs typeface="Corsiva"/>
                <a:sym typeface="Corsiva"/>
              </a:rPr>
              <a:t>                               </a:t>
            </a:r>
            <a:r>
              <a:rPr b="0" i="1" lang="en" sz="3600">
                <a:latin typeface="Times New Roman"/>
                <a:ea typeface="Times New Roman"/>
                <a:cs typeface="Times New Roman"/>
                <a:sym typeface="Times New Roman"/>
              </a:rPr>
              <a:t>              </a:t>
            </a:r>
            <a:r>
              <a:rPr b="0" lang="en" sz="3600">
                <a:latin typeface="Indie Flower"/>
                <a:ea typeface="Indie Flower"/>
                <a:cs typeface="Indie Flower"/>
                <a:sym typeface="Indie Flower"/>
              </a:rPr>
              <a:t>  Physical</a:t>
            </a:r>
          </a:p>
        </p:txBody>
      </p:sp>
      <p:sp>
        <p:nvSpPr>
          <p:cNvPr id="59" name="Shape 59"/>
          <p:cNvSpPr txBox="1"/>
          <p:nvPr>
            <p:ph idx="1" type="body"/>
          </p:nvPr>
        </p:nvSpPr>
        <p:spPr>
          <a:xfrm>
            <a:off x="61150" y="571050"/>
            <a:ext cx="4832400" cy="4001399"/>
          </a:xfrm>
          <a:prstGeom prst="rect">
            <a:avLst/>
          </a:prstGeom>
        </p:spPr>
        <p:txBody>
          <a:bodyPr anchorCtr="0" anchor="t" bIns="91425" lIns="91425" rIns="91425" tIns="91425">
            <a:noAutofit/>
          </a:bodyPr>
          <a:lstStyle/>
          <a:p>
            <a:pPr>
              <a:spcBef>
                <a:spcPts val="0"/>
              </a:spcBef>
              <a:buNone/>
            </a:pPr>
            <a:r>
              <a:t/>
            </a:r>
            <a:endParaRPr/>
          </a:p>
        </p:txBody>
      </p:sp>
      <p:sp>
        <p:nvSpPr>
          <p:cNvPr id="60" name="Shape 60"/>
          <p:cNvSpPr txBox="1"/>
          <p:nvPr>
            <p:ph idx="2" type="body"/>
          </p:nvPr>
        </p:nvSpPr>
        <p:spPr>
          <a:xfrm>
            <a:off x="4832400" y="1228675"/>
            <a:ext cx="3999899" cy="3340199"/>
          </a:xfrm>
          <a:prstGeom prst="rect">
            <a:avLst/>
          </a:prstGeom>
        </p:spPr>
        <p:txBody>
          <a:bodyPr anchorCtr="0" anchor="t" bIns="91425" lIns="91425" rIns="91425" tIns="91425">
            <a:noAutofit/>
          </a:bodyPr>
          <a:lstStyle/>
          <a:p>
            <a:pPr rtl="0">
              <a:spcBef>
                <a:spcPts val="0"/>
              </a:spcBef>
              <a:buNone/>
            </a:pPr>
            <a:r>
              <a:rPr lang="en" sz="1800">
                <a:solidFill>
                  <a:srgbClr val="222222"/>
                </a:solidFill>
                <a:highlight>
                  <a:srgbClr val="FFFFFF"/>
                </a:highlight>
                <a:latin typeface="Indie Flower"/>
                <a:ea typeface="Indie Flower"/>
                <a:cs typeface="Indie Flower"/>
                <a:sym typeface="Indie Flower"/>
              </a:rPr>
              <a:t>Chemical; </a:t>
            </a:r>
            <a:r>
              <a:rPr lang="en" sz="1800">
                <a:solidFill>
                  <a:srgbClr val="222222"/>
                </a:solidFill>
                <a:latin typeface="Indie Flower"/>
                <a:ea typeface="Indie Flower"/>
                <a:cs typeface="Indie Flower"/>
                <a:sym typeface="Indie Flower"/>
              </a:rPr>
              <a:t>salinity, </a:t>
            </a:r>
            <a:r>
              <a:rPr lang="en" sz="1800">
                <a:solidFill>
                  <a:srgbClr val="222222"/>
                </a:solidFill>
                <a:highlight>
                  <a:srgbClr val="FFFFFF"/>
                </a:highlight>
                <a:latin typeface="Indie Flower"/>
                <a:ea typeface="Indie Flower"/>
                <a:cs typeface="Indie Flower"/>
                <a:sym typeface="Indie Flower"/>
              </a:rPr>
              <a:t>dissolved gases</a:t>
            </a:r>
            <a:br>
              <a:rPr lang="en" sz="1800">
                <a:solidFill>
                  <a:srgbClr val="222222"/>
                </a:solidFill>
                <a:highlight>
                  <a:srgbClr val="FFFFFF"/>
                </a:highlight>
                <a:latin typeface="Indie Flower"/>
                <a:ea typeface="Indie Flower"/>
                <a:cs typeface="Indie Flower"/>
                <a:sym typeface="Indie Flower"/>
              </a:rPr>
            </a:br>
            <a:r>
              <a:rPr lang="en" sz="1800">
                <a:solidFill>
                  <a:srgbClr val="222222"/>
                </a:solidFill>
                <a:highlight>
                  <a:srgbClr val="FFFFFF"/>
                </a:highlight>
                <a:latin typeface="Indie Flower"/>
                <a:ea typeface="Indie Flower"/>
                <a:cs typeface="Indie Flower"/>
                <a:sym typeface="Indie Flower"/>
              </a:rPr>
              <a:t>Physical; temperature,</a:t>
            </a:r>
            <a:r>
              <a:rPr lang="en" sz="1800">
                <a:solidFill>
                  <a:srgbClr val="222222"/>
                </a:solidFill>
                <a:latin typeface="Indie Flower"/>
                <a:ea typeface="Indie Flower"/>
                <a:cs typeface="Indie Flower"/>
                <a:sym typeface="Indie Flower"/>
              </a:rPr>
              <a:t> </a:t>
            </a:r>
            <a:r>
              <a:rPr lang="en" sz="1800">
                <a:solidFill>
                  <a:srgbClr val="000000"/>
                </a:solidFill>
                <a:latin typeface="Indie Flower"/>
                <a:ea typeface="Indie Flower"/>
                <a:cs typeface="Indie Flower"/>
                <a:sym typeface="Indie Flower"/>
              </a:rPr>
              <a:t>density, </a:t>
            </a:r>
            <a:r>
              <a:rPr lang="en" sz="1800">
                <a:solidFill>
                  <a:srgbClr val="222222"/>
                </a:solidFill>
                <a:highlight>
                  <a:srgbClr val="FFFFFF"/>
                </a:highlight>
                <a:latin typeface="Indie Flower"/>
                <a:ea typeface="Indie Flower"/>
                <a:cs typeface="Indie Flower"/>
                <a:sym typeface="Indie Flower"/>
              </a:rPr>
              <a:t>buoyancy, waves, tides, and</a:t>
            </a:r>
            <a:r>
              <a:rPr lang="en" sz="1800">
                <a:solidFill>
                  <a:srgbClr val="222222"/>
                </a:solidFill>
                <a:latin typeface="Indie Flower"/>
                <a:ea typeface="Indie Flower"/>
                <a:cs typeface="Indie Flower"/>
                <a:sym typeface="Indie Flower"/>
              </a:rPr>
              <a:t> currents. </a:t>
            </a:r>
          </a:p>
          <a:p>
            <a:pPr>
              <a:spcBef>
                <a:spcPts val="0"/>
              </a:spcBef>
              <a:buNone/>
            </a:pPr>
            <a:r>
              <a:rPr lang="en" sz="1800">
                <a:solidFill>
                  <a:srgbClr val="222222"/>
                </a:solidFill>
                <a:latin typeface="Indie Flower"/>
                <a:ea typeface="Indie Flower"/>
                <a:cs typeface="Indie Flower"/>
                <a:sym typeface="Indie Flower"/>
              </a:rPr>
              <a:t>Are </a:t>
            </a:r>
            <a:r>
              <a:rPr lang="en" sz="1800">
                <a:solidFill>
                  <a:srgbClr val="222222"/>
                </a:solidFill>
                <a:highlight>
                  <a:srgbClr val="FFFFFF"/>
                </a:highlight>
                <a:latin typeface="Indie Flower"/>
                <a:ea typeface="Indie Flower"/>
                <a:cs typeface="Indie Flower"/>
                <a:sym typeface="Indie Flower"/>
              </a:rPr>
              <a:t>properties of ocean water that  delicately cross each other to produce one of the most self-sustaining life support systems on earth. </a:t>
            </a:r>
          </a:p>
        </p:txBody>
      </p:sp>
      <p:pic>
        <p:nvPicPr>
          <p:cNvPr id="61" name="Shape 61"/>
          <p:cNvPicPr preferRelativeResize="0"/>
          <p:nvPr/>
        </p:nvPicPr>
        <p:blipFill>
          <a:blip r:embed="rId3">
            <a:alphaModFix/>
          </a:blip>
          <a:stretch>
            <a:fillRect/>
          </a:stretch>
        </p:blipFill>
        <p:spPr>
          <a:xfrm>
            <a:off x="0" y="567628"/>
            <a:ext cx="2165424" cy="2479396"/>
          </a:xfrm>
          <a:prstGeom prst="rect">
            <a:avLst/>
          </a:prstGeom>
          <a:noFill/>
          <a:ln>
            <a:noFill/>
          </a:ln>
        </p:spPr>
      </p:pic>
      <p:pic>
        <p:nvPicPr>
          <p:cNvPr id="62" name="Shape 62"/>
          <p:cNvPicPr preferRelativeResize="0"/>
          <p:nvPr/>
        </p:nvPicPr>
        <p:blipFill>
          <a:blip r:embed="rId4">
            <a:alphaModFix/>
          </a:blip>
          <a:stretch>
            <a:fillRect/>
          </a:stretch>
        </p:blipFill>
        <p:spPr>
          <a:xfrm>
            <a:off x="2168450" y="925400"/>
            <a:ext cx="2725100" cy="1631200"/>
          </a:xfrm>
          <a:prstGeom prst="rect">
            <a:avLst/>
          </a:prstGeom>
          <a:noFill/>
          <a:ln>
            <a:noFill/>
          </a:ln>
        </p:spPr>
      </p:pic>
      <p:pic>
        <p:nvPicPr>
          <p:cNvPr id="63" name="Shape 63"/>
          <p:cNvPicPr preferRelativeResize="0"/>
          <p:nvPr/>
        </p:nvPicPr>
        <p:blipFill>
          <a:blip r:embed="rId5">
            <a:alphaModFix/>
          </a:blip>
          <a:stretch>
            <a:fillRect/>
          </a:stretch>
        </p:blipFill>
        <p:spPr>
          <a:xfrm>
            <a:off x="2165425" y="2556600"/>
            <a:ext cx="2725100" cy="1568775"/>
          </a:xfrm>
          <a:prstGeom prst="rect">
            <a:avLst/>
          </a:prstGeom>
          <a:noFill/>
          <a:ln>
            <a:noFill/>
          </a:ln>
        </p:spPr>
      </p:pic>
      <p:pic>
        <p:nvPicPr>
          <p:cNvPr id="64" name="Shape 64"/>
          <p:cNvPicPr preferRelativeResize="0"/>
          <p:nvPr/>
        </p:nvPicPr>
        <p:blipFill>
          <a:blip r:embed="rId6">
            <a:alphaModFix/>
          </a:blip>
          <a:stretch>
            <a:fillRect/>
          </a:stretch>
        </p:blipFill>
        <p:spPr>
          <a:xfrm>
            <a:off x="21700" y="2556600"/>
            <a:ext cx="2122024" cy="1969774"/>
          </a:xfrm>
          <a:prstGeom prst="rect">
            <a:avLst/>
          </a:prstGeom>
          <a:noFill/>
          <a:ln>
            <a:noFill/>
          </a:ln>
        </p:spPr>
      </p:pic>
      <p:pic>
        <p:nvPicPr>
          <p:cNvPr id="65" name="Shape 65"/>
          <p:cNvPicPr preferRelativeResize="0"/>
          <p:nvPr/>
        </p:nvPicPr>
        <p:blipFill>
          <a:blip r:embed="rId7">
            <a:alphaModFix/>
          </a:blip>
          <a:stretch>
            <a:fillRect/>
          </a:stretch>
        </p:blipFill>
        <p:spPr>
          <a:xfrm>
            <a:off x="2103475" y="4125375"/>
            <a:ext cx="2790074" cy="447075"/>
          </a:xfrm>
          <a:prstGeom prst="rect">
            <a:avLst/>
          </a:prstGeom>
          <a:noFill/>
          <a:ln>
            <a:noFill/>
          </a:ln>
        </p:spPr>
      </p:pic>
      <p:pic>
        <p:nvPicPr>
          <p:cNvPr id="66" name="Shape 66"/>
          <p:cNvPicPr preferRelativeResize="0"/>
          <p:nvPr/>
        </p:nvPicPr>
        <p:blipFill>
          <a:blip r:embed="rId8">
            <a:alphaModFix/>
          </a:blip>
          <a:stretch>
            <a:fillRect/>
          </a:stretch>
        </p:blipFill>
        <p:spPr>
          <a:xfrm>
            <a:off x="2175425" y="571049"/>
            <a:ext cx="2705100" cy="3543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idx="1" type="body"/>
          </p:nvPr>
        </p:nvSpPr>
        <p:spPr>
          <a:xfrm>
            <a:off x="75950" y="0"/>
            <a:ext cx="4284900" cy="5143499"/>
          </a:xfrm>
          <a:prstGeom prst="rect">
            <a:avLst/>
          </a:prstGeom>
        </p:spPr>
        <p:txBody>
          <a:bodyPr anchorCtr="0" anchor="t" bIns="91425" lIns="91425" rIns="91425" tIns="91425">
            <a:noAutofit/>
          </a:bodyPr>
          <a:lstStyle/>
          <a:p>
            <a:pPr>
              <a:spcBef>
                <a:spcPts val="0"/>
              </a:spcBef>
              <a:buNone/>
            </a:pPr>
            <a:r>
              <a:rPr lang="en" sz="1800">
                <a:solidFill>
                  <a:srgbClr val="000000"/>
                </a:solidFill>
                <a:latin typeface="Indie Flower"/>
                <a:ea typeface="Indie Flower"/>
                <a:cs typeface="Indie Flower"/>
                <a:sym typeface="Indie Flower"/>
              </a:rPr>
              <a:t>Earth is totally different from what it would be if it had no ocean. The ocean, and life in the ocean, have "constructed the planet." The ocean is an important part of the Earth System.  It influences the transformation of energy and materials important to the climate system. On the most basic level, the ocean has shaped our atmosphere. Over millions of years, the concentration of gases in the atmosphere is determined by life. If life did not exist, especially life in the ocean, earth would be very different. On a deeper level, oceanic microbes irreversibly changed the geochemistry of earth and the biogeochemical cycles. </a:t>
            </a:r>
          </a:p>
        </p:txBody>
      </p:sp>
      <p:sp>
        <p:nvSpPr>
          <p:cNvPr id="72" name="Shape 72"/>
          <p:cNvSpPr txBox="1"/>
          <p:nvPr>
            <p:ph idx="2" type="body"/>
          </p:nvPr>
        </p:nvSpPr>
        <p:spPr>
          <a:xfrm>
            <a:off x="4230900" y="593825"/>
            <a:ext cx="4913099" cy="4476600"/>
          </a:xfrm>
          <a:prstGeom prst="rect">
            <a:avLst/>
          </a:prstGeom>
        </p:spPr>
        <p:txBody>
          <a:bodyPr anchorCtr="0" anchor="t" bIns="91425" lIns="91425" rIns="91425" tIns="91425">
            <a:noAutofit/>
          </a:bodyPr>
          <a:lstStyle/>
          <a:p>
            <a:pPr>
              <a:spcBef>
                <a:spcPts val="0"/>
              </a:spcBef>
              <a:buNone/>
            </a:pPr>
            <a:r>
              <a:t/>
            </a:r>
            <a:endParaRPr/>
          </a:p>
        </p:txBody>
      </p:sp>
      <p:sp>
        <p:nvSpPr>
          <p:cNvPr id="73" name="Shape 73"/>
          <p:cNvSpPr txBox="1"/>
          <p:nvPr/>
        </p:nvSpPr>
        <p:spPr>
          <a:xfrm>
            <a:off x="1060800" y="-183400"/>
            <a:ext cx="7148999" cy="1007399"/>
          </a:xfrm>
          <a:prstGeom prst="rect">
            <a:avLst/>
          </a:prstGeom>
          <a:noFill/>
          <a:ln>
            <a:noFill/>
          </a:ln>
        </p:spPr>
        <p:txBody>
          <a:bodyPr anchorCtr="0" anchor="t" bIns="91425" lIns="91425" rIns="91425" tIns="91425">
            <a:noAutofit/>
          </a:bodyPr>
          <a:lstStyle/>
          <a:p>
            <a:pPr>
              <a:spcBef>
                <a:spcPts val="0"/>
              </a:spcBef>
              <a:buNone/>
            </a:pPr>
            <a:r>
              <a:rPr lang="en" sz="3600">
                <a:latin typeface="Corsiva"/>
                <a:ea typeface="Corsiva"/>
                <a:cs typeface="Corsiva"/>
                <a:sym typeface="Corsiva"/>
              </a:rPr>
              <a:t>                                     </a:t>
            </a:r>
            <a:r>
              <a:rPr lang="en" sz="3600">
                <a:latin typeface="Times New Roman"/>
                <a:ea typeface="Times New Roman"/>
                <a:cs typeface="Times New Roman"/>
                <a:sym typeface="Times New Roman"/>
              </a:rPr>
              <a:t> </a:t>
            </a:r>
            <a:r>
              <a:rPr lang="en" sz="3600">
                <a:latin typeface="Indie Flower"/>
                <a:ea typeface="Indie Flower"/>
                <a:cs typeface="Indie Flower"/>
                <a:sym typeface="Indie Flower"/>
              </a:rPr>
              <a:t>The Ocean life</a:t>
            </a:r>
            <a:r>
              <a:rPr lang="en" sz="3600">
                <a:latin typeface="Corsiva"/>
                <a:ea typeface="Corsiva"/>
                <a:cs typeface="Corsiva"/>
                <a:sym typeface="Corsiva"/>
              </a:rPr>
              <a:t> </a:t>
            </a:r>
          </a:p>
        </p:txBody>
      </p:sp>
      <p:pic>
        <p:nvPicPr>
          <p:cNvPr id="74" name="Shape 74"/>
          <p:cNvPicPr preferRelativeResize="0"/>
          <p:nvPr/>
        </p:nvPicPr>
        <p:blipFill>
          <a:blip r:embed="rId3">
            <a:alphaModFix/>
          </a:blip>
          <a:stretch>
            <a:fillRect/>
          </a:stretch>
        </p:blipFill>
        <p:spPr>
          <a:xfrm>
            <a:off x="6465000" y="2843028"/>
            <a:ext cx="2679000" cy="1846696"/>
          </a:xfrm>
          <a:prstGeom prst="rect">
            <a:avLst/>
          </a:prstGeom>
          <a:noFill/>
          <a:ln>
            <a:noFill/>
          </a:ln>
        </p:spPr>
      </p:pic>
      <p:pic>
        <p:nvPicPr>
          <p:cNvPr id="75" name="Shape 75"/>
          <p:cNvPicPr preferRelativeResize="0"/>
          <p:nvPr/>
        </p:nvPicPr>
        <p:blipFill>
          <a:blip r:embed="rId4">
            <a:alphaModFix/>
          </a:blip>
          <a:stretch>
            <a:fillRect/>
          </a:stretch>
        </p:blipFill>
        <p:spPr>
          <a:xfrm>
            <a:off x="4300773" y="593825"/>
            <a:ext cx="2968800" cy="2228299"/>
          </a:xfrm>
          <a:prstGeom prst="rect">
            <a:avLst/>
          </a:prstGeom>
          <a:noFill/>
          <a:ln>
            <a:noFill/>
          </a:ln>
        </p:spPr>
      </p:pic>
      <p:pic>
        <p:nvPicPr>
          <p:cNvPr id="76" name="Shape 76"/>
          <p:cNvPicPr preferRelativeResize="0"/>
          <p:nvPr/>
        </p:nvPicPr>
        <p:blipFill>
          <a:blip r:embed="rId5">
            <a:alphaModFix/>
          </a:blip>
          <a:stretch>
            <a:fillRect/>
          </a:stretch>
        </p:blipFill>
        <p:spPr>
          <a:xfrm>
            <a:off x="4230900" y="2843025"/>
            <a:ext cx="2234099" cy="2228299"/>
          </a:xfrm>
          <a:prstGeom prst="rect">
            <a:avLst/>
          </a:prstGeom>
          <a:noFill/>
          <a:ln>
            <a:noFill/>
          </a:ln>
        </p:spPr>
      </p:pic>
      <p:pic>
        <p:nvPicPr>
          <p:cNvPr id="77" name="Shape 77"/>
          <p:cNvPicPr preferRelativeResize="0"/>
          <p:nvPr/>
        </p:nvPicPr>
        <p:blipFill>
          <a:blip r:embed="rId6">
            <a:alphaModFix/>
          </a:blip>
          <a:stretch>
            <a:fillRect/>
          </a:stretch>
        </p:blipFill>
        <p:spPr>
          <a:xfrm>
            <a:off x="7269575" y="593825"/>
            <a:ext cx="1894974" cy="22282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1467075" y="292850"/>
            <a:ext cx="8520599" cy="800999"/>
          </a:xfrm>
          <a:prstGeom prst="rect">
            <a:avLst/>
          </a:prstGeom>
        </p:spPr>
        <p:txBody>
          <a:bodyPr anchorCtr="0" anchor="t" bIns="91425" lIns="91425" rIns="91425" tIns="91425">
            <a:noAutofit/>
          </a:bodyPr>
          <a:lstStyle/>
          <a:p>
            <a:pPr>
              <a:spcBef>
                <a:spcPts val="0"/>
              </a:spcBef>
              <a:buNone/>
            </a:pPr>
            <a:r>
              <a:rPr b="0" lang="en" sz="4800">
                <a:solidFill>
                  <a:srgbClr val="000000"/>
                </a:solidFill>
                <a:latin typeface="Corsiva"/>
                <a:ea typeface="Corsiva"/>
                <a:cs typeface="Corsiva"/>
                <a:sym typeface="Corsiva"/>
              </a:rPr>
              <a:t>        </a:t>
            </a:r>
            <a:r>
              <a:rPr b="0" lang="en" sz="4800">
                <a:solidFill>
                  <a:srgbClr val="000000"/>
                </a:solidFill>
                <a:latin typeface="Indie Flower"/>
                <a:ea typeface="Indie Flower"/>
                <a:cs typeface="Indie Flower"/>
                <a:sym typeface="Indie Flower"/>
              </a:rPr>
              <a:t>       Precipitation</a:t>
            </a:r>
            <a:r>
              <a:rPr b="0" lang="en" sz="4800">
                <a:solidFill>
                  <a:srgbClr val="000000"/>
                </a:solidFill>
                <a:latin typeface="Corsiva"/>
                <a:ea typeface="Corsiva"/>
                <a:cs typeface="Corsiva"/>
                <a:sym typeface="Corsiva"/>
              </a:rPr>
              <a:t> </a:t>
            </a:r>
          </a:p>
        </p:txBody>
      </p:sp>
      <p:sp>
        <p:nvSpPr>
          <p:cNvPr id="83" name="Shape 83"/>
          <p:cNvSpPr txBox="1"/>
          <p:nvPr>
            <p:ph idx="1" type="body"/>
          </p:nvPr>
        </p:nvSpPr>
        <p:spPr>
          <a:xfrm>
            <a:off x="311700" y="1228675"/>
            <a:ext cx="4333799" cy="3862500"/>
          </a:xfrm>
          <a:prstGeom prst="rect">
            <a:avLst/>
          </a:prstGeom>
        </p:spPr>
        <p:txBody>
          <a:bodyPr anchorCtr="0" anchor="t" bIns="91425" lIns="91425" rIns="91425" tIns="91425">
            <a:noAutofit/>
          </a:bodyPr>
          <a:lstStyle/>
          <a:p>
            <a:pPr>
              <a:spcBef>
                <a:spcPts val="0"/>
              </a:spcBef>
              <a:buNone/>
            </a:pPr>
            <a:r>
              <a:rPr lang="en" sz="1800">
                <a:solidFill>
                  <a:srgbClr val="444444"/>
                </a:solidFill>
                <a:highlight>
                  <a:srgbClr val="FFFFFF"/>
                </a:highlight>
                <a:latin typeface="Indie Flower"/>
                <a:ea typeface="Indie Flower"/>
                <a:cs typeface="Indie Flower"/>
                <a:sym typeface="Indie Flower"/>
              </a:rPr>
              <a:t>Since it is the largest biome in the world, the climate varies from -40 degrees fahrenheit to over 100 degrees. The average temperature is 39 degrees fahrenheit, but it is warmer near the equator because direct rays of sun can warm the water. The coldest is in the north and south poles, where the water is close to freezing, if not frozen (Glaciers). Also, the deeper the ocean is, the colder the water will be because the sunlight isn't directly piercing it.</a:t>
            </a:r>
          </a:p>
        </p:txBody>
      </p:sp>
      <p:sp>
        <p:nvSpPr>
          <p:cNvPr id="84" name="Shape 84"/>
          <p:cNvSpPr txBox="1"/>
          <p:nvPr>
            <p:ph idx="2" type="body"/>
          </p:nvPr>
        </p:nvSpPr>
        <p:spPr>
          <a:xfrm>
            <a:off x="4462350" y="148450"/>
            <a:ext cx="4370099" cy="4420500"/>
          </a:xfrm>
          <a:prstGeom prst="rect">
            <a:avLst/>
          </a:prstGeom>
        </p:spPr>
        <p:txBody>
          <a:bodyPr anchorCtr="0" anchor="t" bIns="91425" lIns="91425" rIns="91425" tIns="91425">
            <a:noAutofit/>
          </a:bodyPr>
          <a:lstStyle/>
          <a:p>
            <a:pPr>
              <a:spcBef>
                <a:spcPts val="0"/>
              </a:spcBef>
              <a:buNone/>
            </a:pPr>
            <a:r>
              <a:t/>
            </a:r>
            <a:endParaRPr/>
          </a:p>
        </p:txBody>
      </p:sp>
      <p:pic>
        <p:nvPicPr>
          <p:cNvPr id="85" name="Shape 85"/>
          <p:cNvPicPr preferRelativeResize="0"/>
          <p:nvPr/>
        </p:nvPicPr>
        <p:blipFill>
          <a:blip r:embed="rId3">
            <a:alphaModFix/>
          </a:blip>
          <a:stretch>
            <a:fillRect/>
          </a:stretch>
        </p:blipFill>
        <p:spPr>
          <a:xfrm>
            <a:off x="4549675" y="148450"/>
            <a:ext cx="4333800" cy="2669628"/>
          </a:xfrm>
          <a:prstGeom prst="rect">
            <a:avLst/>
          </a:prstGeom>
          <a:noFill/>
          <a:ln>
            <a:noFill/>
          </a:ln>
        </p:spPr>
      </p:pic>
      <p:pic>
        <p:nvPicPr>
          <p:cNvPr id="86" name="Shape 86"/>
          <p:cNvPicPr preferRelativeResize="0"/>
          <p:nvPr/>
        </p:nvPicPr>
        <p:blipFill>
          <a:blip r:embed="rId4">
            <a:alphaModFix/>
          </a:blip>
          <a:stretch>
            <a:fillRect/>
          </a:stretch>
        </p:blipFill>
        <p:spPr>
          <a:xfrm>
            <a:off x="4549675" y="2851137"/>
            <a:ext cx="2503849" cy="1648367"/>
          </a:xfrm>
          <a:prstGeom prst="rect">
            <a:avLst/>
          </a:prstGeom>
          <a:noFill/>
          <a:ln>
            <a:noFill/>
          </a:ln>
        </p:spPr>
      </p:pic>
      <p:pic>
        <p:nvPicPr>
          <p:cNvPr id="87" name="Shape 87"/>
          <p:cNvPicPr preferRelativeResize="0"/>
          <p:nvPr/>
        </p:nvPicPr>
        <p:blipFill>
          <a:blip r:embed="rId5">
            <a:alphaModFix/>
          </a:blip>
          <a:stretch>
            <a:fillRect/>
          </a:stretch>
        </p:blipFill>
        <p:spPr>
          <a:xfrm>
            <a:off x="7053525" y="2818075"/>
            <a:ext cx="1778924" cy="17145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180700" y="310325"/>
            <a:ext cx="8520599" cy="800999"/>
          </a:xfrm>
          <a:prstGeom prst="rect">
            <a:avLst/>
          </a:prstGeom>
        </p:spPr>
        <p:txBody>
          <a:bodyPr anchorCtr="0" anchor="t" bIns="91425" lIns="91425" rIns="91425" tIns="91425">
            <a:noAutofit/>
          </a:bodyPr>
          <a:lstStyle/>
          <a:p>
            <a:pPr>
              <a:spcBef>
                <a:spcPts val="0"/>
              </a:spcBef>
              <a:buNone/>
            </a:pPr>
            <a:r>
              <a:rPr lang="en">
                <a:latin typeface="Corsiva"/>
                <a:ea typeface="Corsiva"/>
                <a:cs typeface="Corsiva"/>
                <a:sym typeface="Corsiva"/>
              </a:rPr>
              <a:t>             </a:t>
            </a:r>
            <a:r>
              <a:rPr b="0" lang="en">
                <a:latin typeface="Indie Flower"/>
                <a:ea typeface="Indie Flower"/>
                <a:cs typeface="Indie Flower"/>
                <a:sym typeface="Indie Flower"/>
              </a:rPr>
              <a:t> </a:t>
            </a:r>
            <a:r>
              <a:rPr b="0" lang="en" sz="4800">
                <a:latin typeface="Indie Flower"/>
                <a:ea typeface="Indie Flower"/>
                <a:cs typeface="Indie Flower"/>
                <a:sym typeface="Indie Flower"/>
              </a:rPr>
              <a:t>Rainfall</a:t>
            </a:r>
          </a:p>
        </p:txBody>
      </p:sp>
      <p:sp>
        <p:nvSpPr>
          <p:cNvPr id="93" name="Shape 93"/>
          <p:cNvSpPr txBox="1"/>
          <p:nvPr>
            <p:ph idx="1" type="body"/>
          </p:nvPr>
        </p:nvSpPr>
        <p:spPr>
          <a:xfrm>
            <a:off x="311700" y="948625"/>
            <a:ext cx="3999899" cy="4194900"/>
          </a:xfrm>
          <a:prstGeom prst="rect">
            <a:avLst/>
          </a:prstGeom>
        </p:spPr>
        <p:txBody>
          <a:bodyPr anchorCtr="0" anchor="t" bIns="91425" lIns="91425" rIns="91425" tIns="91425">
            <a:noAutofit/>
          </a:bodyPr>
          <a:lstStyle/>
          <a:p>
            <a:pPr rtl="0">
              <a:spcBef>
                <a:spcPts val="0"/>
              </a:spcBef>
              <a:buNone/>
            </a:pPr>
            <a:r>
              <a:t/>
            </a:r>
            <a:endParaRPr sz="1800">
              <a:solidFill>
                <a:srgbClr val="444444"/>
              </a:solidFill>
              <a:highlight>
                <a:srgbClr val="FFFFFF"/>
              </a:highlight>
              <a:latin typeface="Indie Flower"/>
              <a:ea typeface="Indie Flower"/>
              <a:cs typeface="Indie Flower"/>
              <a:sym typeface="Indie Flower"/>
            </a:endParaRPr>
          </a:p>
          <a:p>
            <a:pPr lvl="0">
              <a:spcBef>
                <a:spcPts val="0"/>
              </a:spcBef>
              <a:buNone/>
            </a:pPr>
            <a:r>
              <a:rPr lang="en" sz="1800">
                <a:solidFill>
                  <a:srgbClr val="444444"/>
                </a:solidFill>
                <a:highlight>
                  <a:srgbClr val="FFFFFF"/>
                </a:highlight>
                <a:latin typeface="Indie Flower"/>
                <a:ea typeface="Indie Flower"/>
                <a:cs typeface="Indie Flower"/>
                <a:sym typeface="Indie Flower"/>
              </a:rPr>
              <a:t>More than half of the world's rainfall is over the ocean for two reasons:</a:t>
            </a:r>
            <a:br>
              <a:rPr lang="en" sz="1800">
                <a:solidFill>
                  <a:srgbClr val="444444"/>
                </a:solidFill>
                <a:highlight>
                  <a:srgbClr val="FFFFFF"/>
                </a:highlight>
                <a:latin typeface="Indie Flower"/>
                <a:ea typeface="Indie Flower"/>
                <a:cs typeface="Indie Flower"/>
                <a:sym typeface="Indie Flower"/>
              </a:rPr>
            </a:br>
            <a:r>
              <a:rPr lang="en" sz="1800">
                <a:solidFill>
                  <a:srgbClr val="444444"/>
                </a:solidFill>
                <a:highlight>
                  <a:srgbClr val="FFFFFF"/>
                </a:highlight>
                <a:latin typeface="Indie Flower"/>
                <a:ea typeface="Indie Flower"/>
                <a:cs typeface="Indie Flower"/>
                <a:sym typeface="Indie Flower"/>
              </a:rPr>
              <a:t>One, it's so large</a:t>
            </a:r>
            <a:br>
              <a:rPr lang="en" sz="1800">
                <a:solidFill>
                  <a:srgbClr val="444444"/>
                </a:solidFill>
                <a:highlight>
                  <a:srgbClr val="FFFFFF"/>
                </a:highlight>
                <a:latin typeface="Indie Flower"/>
                <a:ea typeface="Indie Flower"/>
                <a:cs typeface="Indie Flower"/>
                <a:sym typeface="Indie Flower"/>
              </a:rPr>
            </a:br>
            <a:r>
              <a:rPr lang="en" sz="1800">
                <a:solidFill>
                  <a:srgbClr val="444444"/>
                </a:solidFill>
                <a:highlight>
                  <a:srgbClr val="FFFFFF"/>
                </a:highlight>
                <a:latin typeface="Indie Flower"/>
                <a:ea typeface="Indie Flower"/>
                <a:cs typeface="Indie Flower"/>
                <a:sym typeface="Indie Flower"/>
              </a:rPr>
              <a:t>two, the water cycle runs faster. </a:t>
            </a:r>
            <a:br>
              <a:rPr lang="en" sz="1800">
                <a:solidFill>
                  <a:srgbClr val="444444"/>
                </a:solidFill>
                <a:highlight>
                  <a:srgbClr val="FFFFFF"/>
                </a:highlight>
                <a:latin typeface="Indie Flower"/>
                <a:ea typeface="Indie Flower"/>
                <a:cs typeface="Indie Flower"/>
                <a:sym typeface="Indie Flower"/>
              </a:rPr>
            </a:br>
            <a:br>
              <a:rPr lang="en" sz="1800">
                <a:solidFill>
                  <a:srgbClr val="444444"/>
                </a:solidFill>
                <a:highlight>
                  <a:srgbClr val="FFFFFF"/>
                </a:highlight>
                <a:latin typeface="Indie Flower"/>
                <a:ea typeface="Indie Flower"/>
                <a:cs typeface="Indie Flower"/>
                <a:sym typeface="Indie Flower"/>
              </a:rPr>
            </a:br>
            <a:r>
              <a:rPr lang="en" sz="1800">
                <a:solidFill>
                  <a:srgbClr val="444444"/>
                </a:solidFill>
                <a:highlight>
                  <a:srgbClr val="FFFFFF"/>
                </a:highlight>
                <a:latin typeface="Indie Flower"/>
                <a:ea typeface="Indie Flower"/>
                <a:cs typeface="Indie Flower"/>
                <a:sym typeface="Indie Flower"/>
              </a:rPr>
              <a:t>This is because the biome is made of water. The average yearly precipitation can add up to over 100 inches.</a:t>
            </a:r>
            <a:r>
              <a:rPr lang="en" sz="1800">
                <a:solidFill>
                  <a:srgbClr val="000000"/>
                </a:solidFill>
                <a:highlight>
                  <a:srgbClr val="FFFFFF"/>
                </a:highlight>
                <a:latin typeface="Indie Flower"/>
                <a:ea typeface="Indie Flower"/>
                <a:cs typeface="Indie Flower"/>
                <a:sym typeface="Indie Flower"/>
              </a:rPr>
              <a:t> </a:t>
            </a:r>
          </a:p>
        </p:txBody>
      </p:sp>
      <p:sp>
        <p:nvSpPr>
          <p:cNvPr id="94" name="Shape 94"/>
          <p:cNvSpPr txBox="1"/>
          <p:nvPr>
            <p:ph idx="2" type="body"/>
          </p:nvPr>
        </p:nvSpPr>
        <p:spPr>
          <a:xfrm>
            <a:off x="4174175" y="183375"/>
            <a:ext cx="4658100" cy="4385399"/>
          </a:xfrm>
          <a:prstGeom prst="rect">
            <a:avLst/>
          </a:prstGeom>
        </p:spPr>
        <p:txBody>
          <a:bodyPr anchorCtr="0" anchor="t" bIns="91425" lIns="91425" rIns="91425" tIns="91425">
            <a:noAutofit/>
          </a:bodyPr>
          <a:lstStyle/>
          <a:p>
            <a:pPr>
              <a:spcBef>
                <a:spcPts val="0"/>
              </a:spcBef>
              <a:buNone/>
            </a:pPr>
            <a:r>
              <a:t/>
            </a:r>
            <a:endParaRPr/>
          </a:p>
        </p:txBody>
      </p:sp>
      <p:pic>
        <p:nvPicPr>
          <p:cNvPr id="95" name="Shape 95"/>
          <p:cNvPicPr preferRelativeResize="0"/>
          <p:nvPr/>
        </p:nvPicPr>
        <p:blipFill>
          <a:blip r:embed="rId3">
            <a:alphaModFix/>
          </a:blip>
          <a:stretch>
            <a:fillRect/>
          </a:stretch>
        </p:blipFill>
        <p:spPr>
          <a:xfrm>
            <a:off x="4174175" y="183375"/>
            <a:ext cx="2857500" cy="1600200"/>
          </a:xfrm>
          <a:prstGeom prst="rect">
            <a:avLst/>
          </a:prstGeom>
          <a:noFill/>
          <a:ln>
            <a:noFill/>
          </a:ln>
        </p:spPr>
      </p:pic>
      <p:pic>
        <p:nvPicPr>
          <p:cNvPr id="96" name="Shape 96"/>
          <p:cNvPicPr preferRelativeResize="0"/>
          <p:nvPr/>
        </p:nvPicPr>
        <p:blipFill>
          <a:blip r:embed="rId4">
            <a:alphaModFix/>
          </a:blip>
          <a:stretch>
            <a:fillRect/>
          </a:stretch>
        </p:blipFill>
        <p:spPr>
          <a:xfrm>
            <a:off x="5144950" y="1783575"/>
            <a:ext cx="2567550" cy="1666450"/>
          </a:xfrm>
          <a:prstGeom prst="rect">
            <a:avLst/>
          </a:prstGeom>
          <a:noFill/>
          <a:ln>
            <a:noFill/>
          </a:ln>
        </p:spPr>
      </p:pic>
      <p:pic>
        <p:nvPicPr>
          <p:cNvPr id="97" name="Shape 97"/>
          <p:cNvPicPr preferRelativeResize="0"/>
          <p:nvPr/>
        </p:nvPicPr>
        <p:blipFill>
          <a:blip r:embed="rId5">
            <a:alphaModFix/>
          </a:blip>
          <a:stretch>
            <a:fillRect/>
          </a:stretch>
        </p:blipFill>
        <p:spPr>
          <a:xfrm>
            <a:off x="7031675" y="183375"/>
            <a:ext cx="1800600" cy="1563149"/>
          </a:xfrm>
          <a:prstGeom prst="rect">
            <a:avLst/>
          </a:prstGeom>
          <a:noFill/>
          <a:ln>
            <a:noFill/>
          </a:ln>
        </p:spPr>
      </p:pic>
      <p:pic>
        <p:nvPicPr>
          <p:cNvPr id="98" name="Shape 98"/>
          <p:cNvPicPr preferRelativeResize="0"/>
          <p:nvPr/>
        </p:nvPicPr>
        <p:blipFill>
          <a:blip r:embed="rId6">
            <a:alphaModFix/>
          </a:blip>
          <a:stretch>
            <a:fillRect/>
          </a:stretch>
        </p:blipFill>
        <p:spPr>
          <a:xfrm>
            <a:off x="4174175" y="1783575"/>
            <a:ext cx="1327349" cy="2785200"/>
          </a:xfrm>
          <a:prstGeom prst="rect">
            <a:avLst/>
          </a:prstGeom>
          <a:noFill/>
          <a:ln>
            <a:noFill/>
          </a:ln>
        </p:spPr>
      </p:pic>
      <p:pic>
        <p:nvPicPr>
          <p:cNvPr id="99" name="Shape 99"/>
          <p:cNvPicPr preferRelativeResize="0"/>
          <p:nvPr/>
        </p:nvPicPr>
        <p:blipFill>
          <a:blip r:embed="rId7">
            <a:alphaModFix/>
          </a:blip>
          <a:stretch>
            <a:fillRect/>
          </a:stretch>
        </p:blipFill>
        <p:spPr>
          <a:xfrm>
            <a:off x="7504925" y="1676650"/>
            <a:ext cx="1327349" cy="2892124"/>
          </a:xfrm>
          <a:prstGeom prst="rect">
            <a:avLst/>
          </a:prstGeom>
          <a:noFill/>
          <a:ln>
            <a:noFill/>
          </a:ln>
        </p:spPr>
      </p:pic>
      <p:pic>
        <p:nvPicPr>
          <p:cNvPr id="100" name="Shape 100"/>
          <p:cNvPicPr preferRelativeResize="0"/>
          <p:nvPr/>
        </p:nvPicPr>
        <p:blipFill>
          <a:blip r:embed="rId8">
            <a:alphaModFix/>
          </a:blip>
          <a:stretch>
            <a:fillRect/>
          </a:stretch>
        </p:blipFill>
        <p:spPr>
          <a:xfrm>
            <a:off x="5490075" y="3450025"/>
            <a:ext cx="2014850" cy="10918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129925" y="0"/>
            <a:ext cx="8520599" cy="800999"/>
          </a:xfrm>
          <a:prstGeom prst="rect">
            <a:avLst/>
          </a:prstGeom>
        </p:spPr>
        <p:txBody>
          <a:bodyPr anchorCtr="0" anchor="t" bIns="91425" lIns="91425" rIns="91425" tIns="91425">
            <a:noAutofit/>
          </a:bodyPr>
          <a:lstStyle/>
          <a:p>
            <a:pPr>
              <a:spcBef>
                <a:spcPts val="0"/>
              </a:spcBef>
              <a:buNone/>
            </a:pPr>
            <a:r>
              <a:rPr lang="en"/>
              <a:t>                                 </a:t>
            </a:r>
            <a:r>
              <a:rPr b="0" lang="en">
                <a:latin typeface="Indie Flower"/>
                <a:ea typeface="Indie Flower"/>
                <a:cs typeface="Indie Flower"/>
                <a:sym typeface="Indie Flower"/>
              </a:rPr>
              <a:t>Typical Plant</a:t>
            </a:r>
          </a:p>
        </p:txBody>
      </p:sp>
      <p:sp>
        <p:nvSpPr>
          <p:cNvPr id="106" name="Shape 106"/>
          <p:cNvSpPr txBox="1"/>
          <p:nvPr>
            <p:ph idx="1" type="body"/>
          </p:nvPr>
        </p:nvSpPr>
        <p:spPr>
          <a:xfrm>
            <a:off x="0" y="1071375"/>
            <a:ext cx="4247399" cy="4072199"/>
          </a:xfrm>
          <a:prstGeom prst="rect">
            <a:avLst/>
          </a:prstGeom>
        </p:spPr>
        <p:txBody>
          <a:bodyPr anchorCtr="0" anchor="t" bIns="91425" lIns="91425" rIns="91425" tIns="91425">
            <a:noAutofit/>
          </a:bodyPr>
          <a:lstStyle/>
          <a:p>
            <a:pPr>
              <a:spcBef>
                <a:spcPts val="0"/>
              </a:spcBef>
              <a:buNone/>
            </a:pPr>
            <a:r>
              <a:rPr lang="en" sz="1800">
                <a:solidFill>
                  <a:srgbClr val="4C4C4C"/>
                </a:solidFill>
                <a:highlight>
                  <a:srgbClr val="FFFFFF"/>
                </a:highlight>
                <a:latin typeface="Indie Flower"/>
                <a:ea typeface="Indie Flower"/>
                <a:cs typeface="Indie Flower"/>
                <a:sym typeface="Indie Flower"/>
              </a:rPr>
              <a:t>Some seaweeds are microscopic, such as the phytoplankton that live suspended in the water column and provide the base for most marine food chains. Some are enormous, like the giant kelp that grow in abundant “forests” and tower like underwater redwoods from their roots at the bottom of the sea.  Most are medium-sized, and come in colors of red, green, brown, and black. They randomly wash up on beaches and shorelines just about everywhere.</a:t>
            </a:r>
          </a:p>
        </p:txBody>
      </p:sp>
      <p:sp>
        <p:nvSpPr>
          <p:cNvPr id="107" name="Shape 107"/>
          <p:cNvSpPr txBox="1"/>
          <p:nvPr>
            <p:ph idx="2" type="body"/>
          </p:nvPr>
        </p:nvSpPr>
        <p:spPr>
          <a:xfrm>
            <a:off x="4217850" y="801000"/>
            <a:ext cx="4614300" cy="3768000"/>
          </a:xfrm>
          <a:prstGeom prst="rect">
            <a:avLst/>
          </a:prstGeom>
        </p:spPr>
        <p:txBody>
          <a:bodyPr anchorCtr="0" anchor="t" bIns="91425" lIns="91425" rIns="91425" tIns="91425">
            <a:noAutofit/>
          </a:bodyPr>
          <a:lstStyle/>
          <a:p>
            <a:pPr>
              <a:spcBef>
                <a:spcPts val="0"/>
              </a:spcBef>
              <a:buNone/>
            </a:pPr>
            <a:r>
              <a:t/>
            </a:r>
            <a:endParaRPr/>
          </a:p>
        </p:txBody>
      </p:sp>
      <p:pic>
        <p:nvPicPr>
          <p:cNvPr id="108" name="Shape 108"/>
          <p:cNvPicPr preferRelativeResize="0"/>
          <p:nvPr/>
        </p:nvPicPr>
        <p:blipFill>
          <a:blip r:embed="rId3">
            <a:alphaModFix/>
          </a:blip>
          <a:stretch>
            <a:fillRect/>
          </a:stretch>
        </p:blipFill>
        <p:spPr>
          <a:xfrm>
            <a:off x="4217850" y="801000"/>
            <a:ext cx="3539099" cy="2084975"/>
          </a:xfrm>
          <a:prstGeom prst="rect">
            <a:avLst/>
          </a:prstGeom>
          <a:noFill/>
          <a:ln>
            <a:noFill/>
          </a:ln>
        </p:spPr>
      </p:pic>
      <p:sp>
        <p:nvSpPr>
          <p:cNvPr id="109" name="Shape 109"/>
          <p:cNvSpPr txBox="1"/>
          <p:nvPr/>
        </p:nvSpPr>
        <p:spPr>
          <a:xfrm>
            <a:off x="2322875" y="663675"/>
            <a:ext cx="2439599" cy="564899"/>
          </a:xfrm>
          <a:prstGeom prst="rect">
            <a:avLst/>
          </a:prstGeom>
          <a:noFill/>
          <a:ln>
            <a:noFill/>
          </a:ln>
        </p:spPr>
        <p:txBody>
          <a:bodyPr anchorCtr="0" anchor="t" bIns="91425" lIns="91425" rIns="91425" tIns="91425">
            <a:noAutofit/>
          </a:bodyPr>
          <a:lstStyle/>
          <a:p>
            <a:pPr>
              <a:spcBef>
                <a:spcPts val="0"/>
              </a:spcBef>
              <a:buNone/>
            </a:pPr>
            <a:r>
              <a:rPr lang="en" sz="2400">
                <a:latin typeface="Corsiva"/>
                <a:ea typeface="Corsiva"/>
                <a:cs typeface="Corsiva"/>
                <a:sym typeface="Corsiva"/>
              </a:rPr>
              <a:t>          </a:t>
            </a:r>
            <a:r>
              <a:rPr lang="en" sz="2400">
                <a:latin typeface="Indie Flower"/>
                <a:ea typeface="Indie Flower"/>
                <a:cs typeface="Indie Flower"/>
                <a:sym typeface="Indie Flower"/>
              </a:rPr>
              <a:t>Seaweed</a:t>
            </a:r>
          </a:p>
        </p:txBody>
      </p:sp>
      <p:pic>
        <p:nvPicPr>
          <p:cNvPr id="110" name="Shape 110"/>
          <p:cNvPicPr preferRelativeResize="0"/>
          <p:nvPr/>
        </p:nvPicPr>
        <p:blipFill>
          <a:blip r:embed="rId4">
            <a:alphaModFix/>
          </a:blip>
          <a:stretch>
            <a:fillRect/>
          </a:stretch>
        </p:blipFill>
        <p:spPr>
          <a:xfrm>
            <a:off x="4217850" y="2795025"/>
            <a:ext cx="2654699" cy="1773875"/>
          </a:xfrm>
          <a:prstGeom prst="rect">
            <a:avLst/>
          </a:prstGeom>
          <a:noFill/>
          <a:ln>
            <a:noFill/>
          </a:ln>
        </p:spPr>
      </p:pic>
      <p:pic>
        <p:nvPicPr>
          <p:cNvPr id="111" name="Shape 111"/>
          <p:cNvPicPr preferRelativeResize="0"/>
          <p:nvPr/>
        </p:nvPicPr>
        <p:blipFill>
          <a:blip r:embed="rId5">
            <a:alphaModFix/>
          </a:blip>
          <a:stretch>
            <a:fillRect/>
          </a:stretch>
        </p:blipFill>
        <p:spPr>
          <a:xfrm>
            <a:off x="6872550" y="2885975"/>
            <a:ext cx="1959599" cy="1682925"/>
          </a:xfrm>
          <a:prstGeom prst="rect">
            <a:avLst/>
          </a:prstGeom>
          <a:noFill/>
          <a:ln>
            <a:noFill/>
          </a:ln>
        </p:spPr>
      </p:pic>
      <p:pic>
        <p:nvPicPr>
          <p:cNvPr id="112" name="Shape 112"/>
          <p:cNvPicPr preferRelativeResize="0"/>
          <p:nvPr/>
        </p:nvPicPr>
        <p:blipFill>
          <a:blip r:embed="rId6">
            <a:alphaModFix/>
          </a:blip>
          <a:stretch>
            <a:fillRect/>
          </a:stretch>
        </p:blipFill>
        <p:spPr>
          <a:xfrm>
            <a:off x="7717075" y="801000"/>
            <a:ext cx="1115074" cy="20849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264500" y="-189025"/>
            <a:ext cx="8520599" cy="712199"/>
          </a:xfrm>
          <a:prstGeom prst="rect">
            <a:avLst/>
          </a:prstGeom>
        </p:spPr>
        <p:txBody>
          <a:bodyPr anchorCtr="0" anchor="t" bIns="91425" lIns="91425" rIns="91425" tIns="91425">
            <a:noAutofit/>
          </a:bodyPr>
          <a:lstStyle/>
          <a:p>
            <a:pPr>
              <a:spcBef>
                <a:spcPts val="0"/>
              </a:spcBef>
              <a:buNone/>
            </a:pPr>
            <a:r>
              <a:rPr lang="en" sz="4800">
                <a:latin typeface="Corsiva"/>
                <a:ea typeface="Corsiva"/>
                <a:cs typeface="Corsiva"/>
                <a:sym typeface="Corsiva"/>
              </a:rPr>
              <a:t>                               </a:t>
            </a:r>
            <a:r>
              <a:rPr b="0" lang="en" sz="4800">
                <a:latin typeface="Indie Flower"/>
                <a:ea typeface="Indie Flower"/>
                <a:cs typeface="Indie Flower"/>
                <a:sym typeface="Indie Flower"/>
              </a:rPr>
              <a:t>Food Web</a:t>
            </a:r>
          </a:p>
        </p:txBody>
      </p:sp>
      <p:sp>
        <p:nvSpPr>
          <p:cNvPr id="118" name="Shape 118"/>
          <p:cNvSpPr txBox="1"/>
          <p:nvPr>
            <p:ph idx="1" type="body"/>
          </p:nvPr>
        </p:nvSpPr>
        <p:spPr>
          <a:xfrm>
            <a:off x="0" y="0"/>
            <a:ext cx="4479899" cy="5526900"/>
          </a:xfrm>
          <a:prstGeom prst="rect">
            <a:avLst/>
          </a:prstGeom>
        </p:spPr>
        <p:txBody>
          <a:bodyPr anchorCtr="0" anchor="t" bIns="91425" lIns="91425" rIns="91425" tIns="91425">
            <a:noAutofit/>
          </a:bodyPr>
          <a:lstStyle/>
          <a:p>
            <a:pPr>
              <a:spcBef>
                <a:spcPts val="0"/>
              </a:spcBef>
              <a:buNone/>
            </a:pPr>
            <a:r>
              <a:rPr lang="en" sz="1800">
                <a:solidFill>
                  <a:srgbClr val="53555A"/>
                </a:solidFill>
                <a:highlight>
                  <a:srgbClr val="FFFFFF"/>
                </a:highlight>
                <a:latin typeface="Indie Flower"/>
                <a:ea typeface="Indie Flower"/>
                <a:cs typeface="Indie Flower"/>
                <a:sym typeface="Indie Flower"/>
              </a:rPr>
              <a:t>Organisms in a community are linked through what they eat and what eats them. A food chain is a single pathway connecting a producer with several levels of consumers. In a typical marine food chain, dinoflagellates convert energy from sunlight into food through photosynthesis and store it in their tissues. Copepods feed on dinoflagellates and incorporate this energy into their own tissues. The energy is transferred to sunfish when they feed on copepods, to small sharks that feed on sunfish, and to large sharks that feed on small sharks. The feeding relationships in an ecosystem consist of many food chains interconnected into a network called a food web.</a:t>
            </a:r>
          </a:p>
        </p:txBody>
      </p:sp>
      <p:sp>
        <p:nvSpPr>
          <p:cNvPr id="119" name="Shape 119"/>
          <p:cNvSpPr txBox="1"/>
          <p:nvPr>
            <p:ph idx="2" type="body"/>
          </p:nvPr>
        </p:nvSpPr>
        <p:spPr>
          <a:xfrm>
            <a:off x="4832400" y="662975"/>
            <a:ext cx="3999899" cy="3906000"/>
          </a:xfrm>
          <a:prstGeom prst="rect">
            <a:avLst/>
          </a:prstGeom>
        </p:spPr>
        <p:txBody>
          <a:bodyPr anchorCtr="0" anchor="t" bIns="91425" lIns="91425" rIns="91425" tIns="91425">
            <a:noAutofit/>
          </a:bodyPr>
          <a:lstStyle/>
          <a:p>
            <a:pPr>
              <a:spcBef>
                <a:spcPts val="0"/>
              </a:spcBef>
              <a:buNone/>
            </a:pPr>
            <a:r>
              <a:t/>
            </a:r>
            <a:endParaRPr/>
          </a:p>
        </p:txBody>
      </p:sp>
      <p:pic>
        <p:nvPicPr>
          <p:cNvPr id="120" name="Shape 120"/>
          <p:cNvPicPr preferRelativeResize="0"/>
          <p:nvPr/>
        </p:nvPicPr>
        <p:blipFill>
          <a:blip r:embed="rId3">
            <a:alphaModFix/>
          </a:blip>
          <a:stretch>
            <a:fillRect/>
          </a:stretch>
        </p:blipFill>
        <p:spPr>
          <a:xfrm>
            <a:off x="4479900" y="606521"/>
            <a:ext cx="4352400" cy="4313852"/>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232925" y="0"/>
            <a:ext cx="8520599" cy="857400"/>
          </a:xfrm>
          <a:prstGeom prst="rect">
            <a:avLst/>
          </a:prstGeom>
        </p:spPr>
        <p:txBody>
          <a:bodyPr anchorCtr="0" anchor="t" bIns="91425" lIns="91425" rIns="91425" tIns="91425">
            <a:noAutofit/>
          </a:bodyPr>
          <a:lstStyle/>
          <a:p>
            <a:pPr>
              <a:spcBef>
                <a:spcPts val="0"/>
              </a:spcBef>
              <a:buNone/>
            </a:pPr>
            <a:r>
              <a:rPr b="0" lang="en" sz="4800">
                <a:latin typeface="Corsiva"/>
                <a:ea typeface="Corsiva"/>
                <a:cs typeface="Corsiva"/>
                <a:sym typeface="Corsiva"/>
              </a:rPr>
              <a:t>  </a:t>
            </a:r>
            <a:r>
              <a:rPr b="0" lang="en" sz="4800">
                <a:latin typeface="Times New Roman"/>
                <a:ea typeface="Times New Roman"/>
                <a:cs typeface="Times New Roman"/>
                <a:sym typeface="Times New Roman"/>
              </a:rPr>
              <a:t>Typical Animal</a:t>
            </a:r>
          </a:p>
        </p:txBody>
      </p:sp>
      <p:sp>
        <p:nvSpPr>
          <p:cNvPr id="126" name="Shape 126"/>
          <p:cNvSpPr txBox="1"/>
          <p:nvPr>
            <p:ph idx="1" type="body"/>
          </p:nvPr>
        </p:nvSpPr>
        <p:spPr>
          <a:xfrm>
            <a:off x="0" y="960475"/>
            <a:ext cx="3999899" cy="4242000"/>
          </a:xfrm>
          <a:prstGeom prst="rect">
            <a:avLst/>
          </a:prstGeom>
        </p:spPr>
        <p:txBody>
          <a:bodyPr anchorCtr="0" anchor="t" bIns="91425" lIns="91425" rIns="91425" tIns="91425">
            <a:noAutofit/>
          </a:bodyPr>
          <a:lstStyle/>
          <a:p>
            <a:pPr>
              <a:spcBef>
                <a:spcPts val="0"/>
              </a:spcBef>
              <a:buNone/>
            </a:pPr>
            <a:r>
              <a:rPr lang="en" sz="1800">
                <a:solidFill>
                  <a:srgbClr val="333333"/>
                </a:solidFill>
                <a:highlight>
                  <a:srgbClr val="FFFFFF"/>
                </a:highlight>
                <a:latin typeface="Indie Flower"/>
                <a:ea typeface="Indie Flower"/>
                <a:cs typeface="Indie Flower"/>
                <a:sym typeface="Indie Flower"/>
              </a:rPr>
              <a:t>The </a:t>
            </a:r>
            <a:r>
              <a:rPr lang="en" sz="1800" u="sng">
                <a:solidFill>
                  <a:srgbClr val="333333"/>
                </a:solidFill>
                <a:highlight>
                  <a:srgbClr val="FFFFFF"/>
                </a:highlight>
                <a:latin typeface="Indie Flower"/>
                <a:ea typeface="Indie Flower"/>
                <a:cs typeface="Indie Flower"/>
                <a:sym typeface="Indie Flower"/>
              </a:rPr>
              <a:t>killer whale</a:t>
            </a:r>
            <a:r>
              <a:rPr lang="en" sz="1800">
                <a:solidFill>
                  <a:srgbClr val="333333"/>
                </a:solidFill>
                <a:highlight>
                  <a:srgbClr val="FFFFFF"/>
                </a:highlight>
                <a:latin typeface="Indie Flower"/>
                <a:ea typeface="Indie Flower"/>
                <a:cs typeface="Indie Flower"/>
                <a:sym typeface="Indie Flower"/>
              </a:rPr>
              <a:t> (scientifically known as orcinus orca) is a large oceanic marine </a:t>
            </a:r>
            <a:r>
              <a:rPr lang="en" sz="1800" u="sng">
                <a:solidFill>
                  <a:srgbClr val="333333"/>
                </a:solidFill>
                <a:latin typeface="Indie Flower"/>
                <a:ea typeface="Indie Flower"/>
                <a:cs typeface="Indie Flower"/>
                <a:sym typeface="Indie Flower"/>
              </a:rPr>
              <a:t>mammal</a:t>
            </a:r>
            <a:r>
              <a:rPr lang="en" sz="1800" u="sng">
                <a:solidFill>
                  <a:srgbClr val="333333"/>
                </a:solidFill>
                <a:highlight>
                  <a:srgbClr val="FFFFFF"/>
                </a:highlight>
                <a:latin typeface="Indie Flower"/>
                <a:ea typeface="Indie Flower"/>
                <a:cs typeface="Indie Flower"/>
                <a:sym typeface="Indie Flower"/>
              </a:rPr>
              <a:t> </a:t>
            </a:r>
            <a:r>
              <a:rPr lang="en" sz="1800">
                <a:solidFill>
                  <a:srgbClr val="333333"/>
                </a:solidFill>
                <a:highlight>
                  <a:srgbClr val="FFFFFF"/>
                </a:highlight>
                <a:latin typeface="Indie Flower"/>
                <a:ea typeface="Indie Flower"/>
                <a:cs typeface="Indie Flower"/>
                <a:sym typeface="Indie Flower"/>
              </a:rPr>
              <a:t>that is part of the</a:t>
            </a:r>
            <a:r>
              <a:rPr lang="en" sz="1800">
                <a:solidFill>
                  <a:srgbClr val="000000"/>
                </a:solidFill>
                <a:latin typeface="Indie Flower"/>
                <a:ea typeface="Indie Flower"/>
                <a:cs typeface="Indie Flower"/>
                <a:sym typeface="Indie Flower"/>
              </a:rPr>
              <a:t> </a:t>
            </a:r>
            <a:r>
              <a:rPr lang="en" sz="1800">
                <a:solidFill>
                  <a:srgbClr val="000000"/>
                </a:solidFill>
                <a:latin typeface="Indie Flower"/>
                <a:ea typeface="Indie Flower"/>
                <a:cs typeface="Indie Flower"/>
                <a:sym typeface="Indie Flower"/>
                <a:hlinkClick r:id="rId3"/>
              </a:rPr>
              <a:t>toothed</a:t>
            </a:r>
            <a:r>
              <a:rPr lang="en" sz="1800">
                <a:solidFill>
                  <a:srgbClr val="006699"/>
                </a:solidFill>
                <a:highlight>
                  <a:srgbClr val="FFFFFF"/>
                </a:highlight>
                <a:latin typeface="Indie Flower"/>
                <a:ea typeface="Indie Flower"/>
                <a:cs typeface="Indie Flower"/>
                <a:sym typeface="Indie Flower"/>
                <a:hlinkClick r:id="rId4"/>
              </a:rPr>
              <a:t> </a:t>
            </a:r>
            <a:r>
              <a:rPr lang="en" sz="1800">
                <a:solidFill>
                  <a:srgbClr val="000000"/>
                </a:solidFill>
                <a:highlight>
                  <a:srgbClr val="FFFFFF"/>
                </a:highlight>
                <a:latin typeface="Indie Flower"/>
                <a:ea typeface="Indie Flower"/>
                <a:cs typeface="Indie Flower"/>
                <a:sym typeface="Indie Flower"/>
                <a:hlinkClick r:id="rId5"/>
              </a:rPr>
              <a:t>whale</a:t>
            </a:r>
            <a:r>
              <a:rPr lang="en" sz="1800">
                <a:solidFill>
                  <a:srgbClr val="333333"/>
                </a:solidFill>
                <a:highlight>
                  <a:srgbClr val="FFFFFF"/>
                </a:highlight>
                <a:latin typeface="Indie Flower"/>
                <a:ea typeface="Indie Flower"/>
                <a:cs typeface="Indie Flower"/>
                <a:sym typeface="Indie Flower"/>
              </a:rPr>
              <a:t> (odontoceti) suborder. Killer whales are really considered a dolphin. Killer whales are one of the most well-recognized animals in the world and are easily spotted by their large size and distinct black and white color pattern</a:t>
            </a:r>
            <a:r>
              <a:rPr lang="en" sz="1800">
                <a:solidFill>
                  <a:srgbClr val="000000"/>
                </a:solidFill>
                <a:highlight>
                  <a:srgbClr val="FFFFFF"/>
                </a:highlight>
                <a:latin typeface="Indie Flower"/>
                <a:ea typeface="Indie Flower"/>
                <a:cs typeface="Indie Flower"/>
                <a:sym typeface="Indie Flower"/>
              </a:rPr>
              <a:t> killer whales are such </a:t>
            </a:r>
            <a:r>
              <a:rPr lang="en" sz="1800" u="sng">
                <a:solidFill>
                  <a:srgbClr val="000000"/>
                </a:solidFill>
                <a:highlight>
                  <a:srgbClr val="FFFFFF"/>
                </a:highlight>
                <a:latin typeface="Indie Flower"/>
                <a:ea typeface="Indie Flower"/>
                <a:cs typeface="Indie Flower"/>
                <a:sym typeface="Indie Flower"/>
              </a:rPr>
              <a:t>social animals,</a:t>
            </a:r>
            <a:r>
              <a:rPr lang="en" sz="1800">
                <a:solidFill>
                  <a:srgbClr val="000000"/>
                </a:solidFill>
                <a:highlight>
                  <a:srgbClr val="FFFFFF"/>
                </a:highlight>
                <a:latin typeface="Indie Flower"/>
                <a:ea typeface="Indie Flower"/>
                <a:cs typeface="Indie Flower"/>
                <a:sym typeface="Indie Flower"/>
              </a:rPr>
              <a:t> they are almost always found in </a:t>
            </a:r>
            <a:r>
              <a:rPr lang="en" sz="1800" u="sng">
                <a:solidFill>
                  <a:srgbClr val="000000"/>
                </a:solidFill>
                <a:highlight>
                  <a:srgbClr val="FFFFFF"/>
                </a:highlight>
                <a:latin typeface="Indie Flower"/>
                <a:ea typeface="Indie Flower"/>
                <a:cs typeface="Indie Flower"/>
                <a:sym typeface="Indie Flower"/>
              </a:rPr>
              <a:t>pods.</a:t>
            </a:r>
            <a:r>
              <a:rPr lang="en" sz="1800">
                <a:solidFill>
                  <a:srgbClr val="000000"/>
                </a:solidFill>
                <a:highlight>
                  <a:srgbClr val="FFFFFF"/>
                </a:highlight>
                <a:latin typeface="Indie Flower"/>
                <a:ea typeface="Indie Flower"/>
                <a:cs typeface="Indie Flower"/>
                <a:sym typeface="Indie Flower"/>
              </a:rPr>
              <a:t> They </a:t>
            </a:r>
            <a:r>
              <a:rPr lang="en" sz="1800" u="sng">
                <a:solidFill>
                  <a:srgbClr val="000000"/>
                </a:solidFill>
                <a:highlight>
                  <a:srgbClr val="FFFFFF"/>
                </a:highlight>
                <a:latin typeface="Indie Flower"/>
                <a:ea typeface="Indie Flower"/>
                <a:cs typeface="Indie Flower"/>
                <a:sym typeface="Indie Flower"/>
              </a:rPr>
              <a:t>hunt together</a:t>
            </a:r>
            <a:r>
              <a:rPr lang="en" sz="1800">
                <a:solidFill>
                  <a:srgbClr val="000000"/>
                </a:solidFill>
                <a:highlight>
                  <a:srgbClr val="FFFFFF"/>
                </a:highlight>
                <a:latin typeface="Indie Flower"/>
                <a:ea typeface="Indie Flower"/>
                <a:cs typeface="Indie Flower"/>
                <a:sym typeface="Indie Flower"/>
              </a:rPr>
              <a:t> and use very unique methods to round food.</a:t>
            </a:r>
          </a:p>
        </p:txBody>
      </p:sp>
      <p:sp>
        <p:nvSpPr>
          <p:cNvPr id="127" name="Shape 127"/>
          <p:cNvSpPr txBox="1"/>
          <p:nvPr>
            <p:ph idx="2" type="body"/>
          </p:nvPr>
        </p:nvSpPr>
        <p:spPr>
          <a:xfrm>
            <a:off x="4232825" y="759700"/>
            <a:ext cx="4911299" cy="4383900"/>
          </a:xfrm>
          <a:prstGeom prst="rect">
            <a:avLst/>
          </a:prstGeom>
        </p:spPr>
        <p:txBody>
          <a:bodyPr anchorCtr="0" anchor="t" bIns="91425" lIns="91425" rIns="91425" tIns="91425">
            <a:noAutofit/>
          </a:bodyPr>
          <a:lstStyle/>
          <a:p>
            <a:pPr>
              <a:spcBef>
                <a:spcPts val="0"/>
              </a:spcBef>
              <a:buNone/>
            </a:pPr>
            <a:r>
              <a:t/>
            </a:r>
            <a:endParaRPr/>
          </a:p>
        </p:txBody>
      </p:sp>
      <p:pic>
        <p:nvPicPr>
          <p:cNvPr id="128" name="Shape 128"/>
          <p:cNvPicPr preferRelativeResize="0"/>
          <p:nvPr/>
        </p:nvPicPr>
        <p:blipFill>
          <a:blip r:embed="rId6">
            <a:alphaModFix/>
          </a:blip>
          <a:stretch>
            <a:fillRect/>
          </a:stretch>
        </p:blipFill>
        <p:spPr>
          <a:xfrm>
            <a:off x="4232825" y="759700"/>
            <a:ext cx="2752300" cy="2497820"/>
          </a:xfrm>
          <a:prstGeom prst="rect">
            <a:avLst/>
          </a:prstGeom>
          <a:noFill/>
          <a:ln>
            <a:noFill/>
          </a:ln>
        </p:spPr>
      </p:pic>
      <p:sp>
        <p:nvSpPr>
          <p:cNvPr id="129" name="Shape 129"/>
          <p:cNvSpPr txBox="1"/>
          <p:nvPr/>
        </p:nvSpPr>
        <p:spPr>
          <a:xfrm>
            <a:off x="2183400" y="619975"/>
            <a:ext cx="1816499" cy="340499"/>
          </a:xfrm>
          <a:prstGeom prst="rect">
            <a:avLst/>
          </a:prstGeom>
          <a:noFill/>
          <a:ln>
            <a:noFill/>
          </a:ln>
        </p:spPr>
        <p:txBody>
          <a:bodyPr anchorCtr="0" anchor="t" bIns="91425" lIns="91425" rIns="91425" tIns="91425">
            <a:noAutofit/>
          </a:bodyPr>
          <a:lstStyle/>
          <a:p>
            <a:pPr>
              <a:spcBef>
                <a:spcPts val="0"/>
              </a:spcBef>
              <a:buNone/>
            </a:pPr>
            <a:r>
              <a:rPr lang="en" sz="1800">
                <a:latin typeface="Indie Flower"/>
                <a:ea typeface="Indie Flower"/>
                <a:cs typeface="Indie Flower"/>
                <a:sym typeface="Indie Flower"/>
              </a:rPr>
              <a:t>Killer Whales</a:t>
            </a:r>
          </a:p>
        </p:txBody>
      </p:sp>
      <p:pic>
        <p:nvPicPr>
          <p:cNvPr id="130" name="Shape 130"/>
          <p:cNvPicPr preferRelativeResize="0"/>
          <p:nvPr/>
        </p:nvPicPr>
        <p:blipFill>
          <a:blip r:embed="rId7">
            <a:alphaModFix/>
          </a:blip>
          <a:stretch>
            <a:fillRect/>
          </a:stretch>
        </p:blipFill>
        <p:spPr>
          <a:xfrm>
            <a:off x="6907475" y="759700"/>
            <a:ext cx="2236649" cy="1957199"/>
          </a:xfrm>
          <a:prstGeom prst="rect">
            <a:avLst/>
          </a:prstGeom>
          <a:noFill/>
          <a:ln>
            <a:noFill/>
          </a:ln>
        </p:spPr>
      </p:pic>
      <p:pic>
        <p:nvPicPr>
          <p:cNvPr id="131" name="Shape 131"/>
          <p:cNvPicPr preferRelativeResize="0"/>
          <p:nvPr/>
        </p:nvPicPr>
        <p:blipFill>
          <a:blip r:embed="rId8">
            <a:alphaModFix/>
          </a:blip>
          <a:stretch>
            <a:fillRect/>
          </a:stretch>
        </p:blipFill>
        <p:spPr>
          <a:xfrm>
            <a:off x="4232825" y="3187052"/>
            <a:ext cx="2800350" cy="1957200"/>
          </a:xfrm>
          <a:prstGeom prst="rect">
            <a:avLst/>
          </a:prstGeom>
          <a:noFill/>
          <a:ln>
            <a:noFill/>
          </a:ln>
        </p:spPr>
      </p:pic>
      <p:pic>
        <p:nvPicPr>
          <p:cNvPr id="132" name="Shape 132"/>
          <p:cNvPicPr preferRelativeResize="0"/>
          <p:nvPr/>
        </p:nvPicPr>
        <p:blipFill>
          <a:blip r:embed="rId9">
            <a:alphaModFix/>
          </a:blip>
          <a:stretch>
            <a:fillRect/>
          </a:stretch>
        </p:blipFill>
        <p:spPr>
          <a:xfrm>
            <a:off x="6985124" y="2716900"/>
            <a:ext cx="2133276" cy="242734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101600" y="-117575"/>
            <a:ext cx="8771100" cy="800999"/>
          </a:xfrm>
          <a:prstGeom prst="rect">
            <a:avLst/>
          </a:prstGeom>
        </p:spPr>
        <p:txBody>
          <a:bodyPr anchorCtr="0" anchor="t" bIns="91425" lIns="91425" rIns="91425" tIns="91425">
            <a:noAutofit/>
          </a:bodyPr>
          <a:lstStyle/>
          <a:p>
            <a:pPr>
              <a:spcBef>
                <a:spcPts val="0"/>
              </a:spcBef>
              <a:buNone/>
            </a:pPr>
            <a:r>
              <a:rPr b="0" lang="en">
                <a:latin typeface="Times New Roman"/>
                <a:ea typeface="Times New Roman"/>
                <a:cs typeface="Times New Roman"/>
                <a:sym typeface="Times New Roman"/>
              </a:rPr>
              <a:t>Threat to the Ocean</a:t>
            </a:r>
          </a:p>
        </p:txBody>
      </p:sp>
      <p:sp>
        <p:nvSpPr>
          <p:cNvPr id="138" name="Shape 138"/>
          <p:cNvSpPr txBox="1"/>
          <p:nvPr>
            <p:ph idx="1" type="body"/>
          </p:nvPr>
        </p:nvSpPr>
        <p:spPr>
          <a:xfrm>
            <a:off x="0" y="561075"/>
            <a:ext cx="4575900" cy="5970900"/>
          </a:xfrm>
          <a:prstGeom prst="rect">
            <a:avLst/>
          </a:prstGeom>
        </p:spPr>
        <p:txBody>
          <a:bodyPr anchorCtr="0" anchor="t" bIns="91425" lIns="91425" rIns="91425" tIns="91425">
            <a:noAutofit/>
          </a:bodyPr>
          <a:lstStyle/>
          <a:p>
            <a:pPr rtl="0">
              <a:spcBef>
                <a:spcPts val="1500"/>
              </a:spcBef>
              <a:spcAft>
                <a:spcPts val="900"/>
              </a:spcAft>
              <a:buNone/>
            </a:pPr>
            <a:r>
              <a:rPr b="1" lang="en" sz="1200">
                <a:solidFill>
                  <a:srgbClr val="000000"/>
                </a:solidFill>
                <a:highlight>
                  <a:srgbClr val="FFFFFF"/>
                </a:highlight>
                <a:latin typeface="Indie Flower"/>
                <a:ea typeface="Indie Flower"/>
                <a:cs typeface="Indie Flower"/>
                <a:sym typeface="Indie Flower"/>
              </a:rPr>
              <a:t>1. Overfishing Is Draining the Life From the Water</a:t>
            </a:r>
          </a:p>
          <a:p>
            <a:pPr rtl="0">
              <a:spcBef>
                <a:spcPts val="0"/>
              </a:spcBef>
              <a:buNone/>
            </a:pPr>
            <a:r>
              <a:rPr lang="en" sz="1200">
                <a:solidFill>
                  <a:srgbClr val="000000"/>
                </a:solidFill>
                <a:highlight>
                  <a:srgbClr val="FFFFFF"/>
                </a:highlight>
                <a:latin typeface="Indie Flower"/>
                <a:ea typeface="Indie Flower"/>
                <a:cs typeface="Indie Flower"/>
                <a:sym typeface="Indie Flower"/>
              </a:rPr>
              <a:t>Overfishing is having some serious impacts on our oceans. Not only does it </a:t>
            </a:r>
            <a:r>
              <a:rPr lang="en" sz="1200">
                <a:solidFill>
                  <a:srgbClr val="000000"/>
                </a:solidFill>
                <a:latin typeface="Indie Flower"/>
                <a:ea typeface="Indie Flower"/>
                <a:cs typeface="Indie Flower"/>
                <a:sym typeface="Indie Flower"/>
              </a:rPr>
              <a:t>work towards wiping out a species</a:t>
            </a:r>
            <a:r>
              <a:rPr lang="en" sz="1200">
                <a:solidFill>
                  <a:srgbClr val="000000"/>
                </a:solidFill>
                <a:highlight>
                  <a:srgbClr val="FFFFFF"/>
                </a:highlight>
                <a:latin typeface="Indie Flower"/>
                <a:ea typeface="Indie Flower"/>
                <a:cs typeface="Indie Flower"/>
                <a:sym typeface="Indie Flower"/>
              </a:rPr>
              <a:t>, but also the other species of marine animals that are dependent upon those fish for survival. It's been shown that overfishing can cause marine animals to starve, since we're taking food from their mouths in too large of numbers for them to be able to get their fill. It is also estimated that most seas already need long term fishing bans if certain species are to recover at all.</a:t>
            </a:r>
          </a:p>
          <a:p>
            <a:pPr rtl="0">
              <a:spcBef>
                <a:spcPts val="1500"/>
              </a:spcBef>
              <a:spcAft>
                <a:spcPts val="900"/>
              </a:spcAft>
              <a:buNone/>
            </a:pPr>
            <a:r>
              <a:rPr b="1" lang="en" sz="1200">
                <a:solidFill>
                  <a:srgbClr val="000000"/>
                </a:solidFill>
                <a:latin typeface="Indie Flower"/>
                <a:ea typeface="Indie Flower"/>
                <a:cs typeface="Indie Flower"/>
                <a:sym typeface="Indie Flower"/>
              </a:rPr>
              <a:t>2. Ocean's Most Important Predators Being Killed...But Just for the Fins</a:t>
            </a:r>
          </a:p>
          <a:p>
            <a:pPr>
              <a:spcBef>
                <a:spcPts val="0"/>
              </a:spcBef>
              <a:buNone/>
            </a:pPr>
            <a:r>
              <a:rPr lang="en" sz="1200">
                <a:solidFill>
                  <a:srgbClr val="000000"/>
                </a:solidFill>
                <a:highlight>
                  <a:srgbClr val="FFFFFF"/>
                </a:highlight>
                <a:latin typeface="Indie Flower"/>
                <a:ea typeface="Indie Flower"/>
                <a:cs typeface="Indie Flower"/>
                <a:sym typeface="Indie Flower"/>
              </a:rPr>
              <a:t>Overfishing is an issue that extends beyond familiar species like bluefin tuna and orange roughy. It's also a serious issue with sharks. Sharks are killed in the tOns of millions each year, mainly for their fins. It is a common practice to catch sharks, cut off their fins, and toss them back into the ocean where they are left to die. The fins are sold as an ingredient for soup. And the waste is extraordinary.</a:t>
            </a:r>
          </a:p>
        </p:txBody>
      </p:sp>
      <p:sp>
        <p:nvSpPr>
          <p:cNvPr id="139" name="Shape 139"/>
          <p:cNvSpPr txBox="1"/>
          <p:nvPr>
            <p:ph idx="2" type="body"/>
          </p:nvPr>
        </p:nvSpPr>
        <p:spPr>
          <a:xfrm>
            <a:off x="4832400" y="209575"/>
            <a:ext cx="3999899" cy="4359299"/>
          </a:xfrm>
          <a:prstGeom prst="rect">
            <a:avLst/>
          </a:prstGeom>
        </p:spPr>
        <p:txBody>
          <a:bodyPr anchorCtr="0" anchor="t" bIns="91425" lIns="91425" rIns="91425" tIns="91425">
            <a:noAutofit/>
          </a:bodyPr>
          <a:lstStyle/>
          <a:p>
            <a:pPr>
              <a:spcBef>
                <a:spcPts val="0"/>
              </a:spcBef>
              <a:buNone/>
            </a:pPr>
            <a:r>
              <a:t/>
            </a:r>
            <a:endParaRPr/>
          </a:p>
        </p:txBody>
      </p:sp>
      <p:pic>
        <p:nvPicPr>
          <p:cNvPr id="140" name="Shape 140"/>
          <p:cNvPicPr preferRelativeResize="0"/>
          <p:nvPr/>
        </p:nvPicPr>
        <p:blipFill>
          <a:blip r:embed="rId3">
            <a:alphaModFix/>
          </a:blip>
          <a:stretch>
            <a:fillRect/>
          </a:stretch>
        </p:blipFill>
        <p:spPr>
          <a:xfrm>
            <a:off x="4832400" y="209575"/>
            <a:ext cx="2310874" cy="1283699"/>
          </a:xfrm>
          <a:prstGeom prst="rect">
            <a:avLst/>
          </a:prstGeom>
          <a:noFill/>
          <a:ln>
            <a:noFill/>
          </a:ln>
        </p:spPr>
      </p:pic>
      <p:pic>
        <p:nvPicPr>
          <p:cNvPr id="141" name="Shape 141"/>
          <p:cNvPicPr preferRelativeResize="0"/>
          <p:nvPr/>
        </p:nvPicPr>
        <p:blipFill>
          <a:blip r:embed="rId4">
            <a:alphaModFix/>
          </a:blip>
          <a:stretch>
            <a:fillRect/>
          </a:stretch>
        </p:blipFill>
        <p:spPr>
          <a:xfrm>
            <a:off x="5420824" y="1493275"/>
            <a:ext cx="2630624" cy="1685100"/>
          </a:xfrm>
          <a:prstGeom prst="rect">
            <a:avLst/>
          </a:prstGeom>
          <a:noFill/>
          <a:ln>
            <a:noFill/>
          </a:ln>
        </p:spPr>
      </p:pic>
      <p:pic>
        <p:nvPicPr>
          <p:cNvPr id="142" name="Shape 142"/>
          <p:cNvPicPr preferRelativeResize="0"/>
          <p:nvPr/>
        </p:nvPicPr>
        <p:blipFill>
          <a:blip r:embed="rId5">
            <a:alphaModFix/>
          </a:blip>
          <a:stretch>
            <a:fillRect/>
          </a:stretch>
        </p:blipFill>
        <p:spPr>
          <a:xfrm>
            <a:off x="7143275" y="209575"/>
            <a:ext cx="1668155" cy="1283699"/>
          </a:xfrm>
          <a:prstGeom prst="rect">
            <a:avLst/>
          </a:prstGeom>
          <a:noFill/>
          <a:ln>
            <a:noFill/>
          </a:ln>
        </p:spPr>
      </p:pic>
      <p:pic>
        <p:nvPicPr>
          <p:cNvPr id="143" name="Shape 143"/>
          <p:cNvPicPr preferRelativeResize="0"/>
          <p:nvPr/>
        </p:nvPicPr>
        <p:blipFill>
          <a:blip r:embed="rId6">
            <a:alphaModFix/>
          </a:blip>
          <a:stretch>
            <a:fillRect/>
          </a:stretch>
        </p:blipFill>
        <p:spPr>
          <a:xfrm>
            <a:off x="4832400" y="3178375"/>
            <a:ext cx="2209349" cy="1390499"/>
          </a:xfrm>
          <a:prstGeom prst="rect">
            <a:avLst/>
          </a:prstGeom>
          <a:noFill/>
          <a:ln>
            <a:noFill/>
          </a:ln>
        </p:spPr>
      </p:pic>
      <p:pic>
        <p:nvPicPr>
          <p:cNvPr id="144" name="Shape 144"/>
          <p:cNvPicPr preferRelativeResize="0"/>
          <p:nvPr/>
        </p:nvPicPr>
        <p:blipFill>
          <a:blip r:embed="rId7">
            <a:alphaModFix/>
          </a:blip>
          <a:stretch>
            <a:fillRect/>
          </a:stretch>
        </p:blipFill>
        <p:spPr>
          <a:xfrm>
            <a:off x="7082000" y="3178375"/>
            <a:ext cx="1790700" cy="1390499"/>
          </a:xfrm>
          <a:prstGeom prst="rect">
            <a:avLst/>
          </a:prstGeom>
          <a:noFill/>
          <a:ln>
            <a:noFill/>
          </a:ln>
        </p:spPr>
      </p:pic>
      <p:pic>
        <p:nvPicPr>
          <p:cNvPr id="145" name="Shape 145"/>
          <p:cNvPicPr preferRelativeResize="0"/>
          <p:nvPr/>
        </p:nvPicPr>
        <p:blipFill>
          <a:blip r:embed="rId8">
            <a:alphaModFix/>
          </a:blip>
          <a:stretch>
            <a:fillRect/>
          </a:stretch>
        </p:blipFill>
        <p:spPr>
          <a:xfrm>
            <a:off x="4832399" y="1515250"/>
            <a:ext cx="588425" cy="1676400"/>
          </a:xfrm>
          <a:prstGeom prst="rect">
            <a:avLst/>
          </a:prstGeom>
          <a:noFill/>
          <a:ln>
            <a:noFill/>
          </a:ln>
        </p:spPr>
      </p:pic>
      <p:pic>
        <p:nvPicPr>
          <p:cNvPr id="146" name="Shape 146"/>
          <p:cNvPicPr preferRelativeResize="0"/>
          <p:nvPr/>
        </p:nvPicPr>
        <p:blipFill>
          <a:blip r:embed="rId9">
            <a:alphaModFix/>
          </a:blip>
          <a:stretch>
            <a:fillRect/>
          </a:stretch>
        </p:blipFill>
        <p:spPr>
          <a:xfrm>
            <a:off x="8051450" y="1493275"/>
            <a:ext cx="858075" cy="16851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