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1" r:id="rId3"/>
    <p:sldId id="272" r:id="rId4"/>
    <p:sldId id="270" r:id="rId5"/>
    <p:sldId id="256" r:id="rId6"/>
    <p:sldId id="257" r:id="rId7"/>
    <p:sldId id="258" r:id="rId8"/>
    <p:sldId id="262" r:id="rId9"/>
    <p:sldId id="259" r:id="rId10"/>
    <p:sldId id="274" r:id="rId11"/>
    <p:sldId id="269" r:id="rId12"/>
    <p:sldId id="275" r:id="rId13"/>
    <p:sldId id="267" r:id="rId14"/>
    <p:sldId id="264" r:id="rId15"/>
    <p:sldId id="268" r:id="rId16"/>
    <p:sldId id="265" r:id="rId17"/>
    <p:sldId id="266" r:id="rId18"/>
    <p:sldId id="273" r:id="rId19"/>
    <p:sldId id="26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			03NOV2015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major difference between primary and secondary succession?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might conservation biologists use succession to manage lands?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http://www.fs.fed.us/wildflowers/beauty/aspen/images/decline/routt_nf_beetle_aspen_blilly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0829" y="762000"/>
            <a:ext cx="6133171" cy="40862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Islands</a:t>
            </a:r>
            <a:endParaRPr lang="en-US" dirty="0"/>
          </a:p>
        </p:txBody>
      </p:sp>
      <p:pic>
        <p:nvPicPr>
          <p:cNvPr id="31748" name="Picture 4" descr="http://matchgrun.com/blog/wp-content/uploads/2012/09/1175-0027-Aspen-And-Pine-Forest-Com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13580"/>
            <a:ext cx="5029200" cy="3344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Anthropogenic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Humans </a:t>
            </a:r>
            <a:r>
              <a:rPr lang="en-US" dirty="0" smtClean="0"/>
              <a:t>are altering ecosystems all over the world, we are also an element of ecological succession</a:t>
            </a:r>
          </a:p>
          <a:p>
            <a:r>
              <a:rPr lang="en-US" dirty="0" smtClean="0"/>
              <a:t>The scale that we are changing ecosystems is huge, and </a:t>
            </a:r>
            <a:r>
              <a:rPr lang="en-US" dirty="0" smtClean="0"/>
              <a:t>unprecedented</a:t>
            </a:r>
          </a:p>
          <a:p>
            <a:endParaRPr lang="en-US" dirty="0" smtClean="0"/>
          </a:p>
          <a:p>
            <a:r>
              <a:rPr lang="en-US" dirty="0" smtClean="0"/>
              <a:t>What can we do conserve habitats?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http://biobook.nerinxhs.org/bb/ecology/human_impact/800px-NIM_Baustelle2001_Leidorf_Feuc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Island biogeography applied to conservation</a:t>
            </a:r>
            <a:endParaRPr lang="en-US" dirty="0"/>
          </a:p>
        </p:txBody>
      </p:sp>
      <p:pic>
        <p:nvPicPr>
          <p:cNvPr id="4" name="Picture 2" descr="http://www.ncwildlife.org/Portals/0/Conserving/Images/GGT/Habitat%20Fragment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971800"/>
            <a:ext cx="8354391" cy="323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Interior and edge species are very different</a:t>
            </a:r>
          </a:p>
          <a:p>
            <a:r>
              <a:rPr lang="en-US" dirty="0" smtClean="0"/>
              <a:t>Ideally you have both in the conserved land</a:t>
            </a:r>
            <a:endParaRPr lang="en-US" dirty="0"/>
          </a:p>
        </p:txBody>
      </p:sp>
      <p:pic>
        <p:nvPicPr>
          <p:cNvPr id="21506" name="Picture 2" descr="https://encrypted-tbn3.gstatic.com/images?q=tbn:ANd9GcT4VMyND7NmZDJI6YOjAbk-pOypADXsygV7UjMtGbrW36zvY9-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352800"/>
            <a:ext cx="6771962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Connected &gt; Disconnected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image.slidesharecdn.com/biokc-150104184317-conversion-gate01/95/bioknowledgy-c4-conservation-of-biodiversity-17-638.jpg?cb=1420397081"/>
          <p:cNvPicPr>
            <a:picLocks noChangeAspect="1" noChangeArrowheads="1"/>
          </p:cNvPicPr>
          <p:nvPr/>
        </p:nvPicPr>
        <p:blipFill>
          <a:blip r:embed="rId2" cstate="print"/>
          <a:srcRect b="31429"/>
          <a:stretch>
            <a:fillRect/>
          </a:stretch>
        </p:blipFill>
        <p:spPr bwMode="auto">
          <a:xfrm>
            <a:off x="228600" y="1524000"/>
            <a:ext cx="8584695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Corridors are thought to increase connectivity (thus wildlife movement)</a:t>
            </a:r>
            <a:endParaRPr lang="en-US" dirty="0"/>
          </a:p>
        </p:txBody>
      </p:sp>
      <p:pic>
        <p:nvPicPr>
          <p:cNvPr id="22530" name="Picture 2" descr="http://vnrc.org/wp-content/uploads/typo3/clip_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333434"/>
            <a:ext cx="6629400" cy="4524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whatcom.wsu.edu/4-h/nrs/hiddenhighways/images/corrid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0"/>
            <a:ext cx="5364480" cy="3657600"/>
          </a:xfrm>
          <a:prstGeom prst="rect">
            <a:avLst/>
          </a:prstGeom>
          <a:noFill/>
        </p:spPr>
      </p:pic>
      <p:pic>
        <p:nvPicPr>
          <p:cNvPr id="23556" name="Picture 4" descr="https://robertgrooms.files.wordpress.com/2011/11/wildlife-corrid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447800"/>
            <a:ext cx="4343400" cy="3260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ideas from Ch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Levels of complexity</a:t>
            </a:r>
          </a:p>
          <a:p>
            <a:r>
              <a:rPr lang="en-US" dirty="0" smtClean="0"/>
              <a:t>Contrast the way in which density-dependent and density-independent factors affect population size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Explain growth models, reproduction strategies, survivorship curves, and meta-populations</a:t>
            </a:r>
          </a:p>
          <a:p>
            <a:r>
              <a:rPr lang="en-US" dirty="0" smtClean="0"/>
              <a:t>Describe species interactions and the roles of keystone species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Discuss the process of ecological succession</a:t>
            </a:r>
          </a:p>
          <a:p>
            <a:r>
              <a:rPr lang="en-US" dirty="0" smtClean="0"/>
              <a:t>Explain how latitude, time, area, and distance affect the species richness of a community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figure_06_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92100"/>
            <a:ext cx="8531225" cy="628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 descr="http://image.slidesharecdn.com/1-ecologycomplete-110207170840-phpapp02/95/ib-biology-option-g-ecology-62-728.jpg?cb=1297099216"/>
          <p:cNvPicPr>
            <a:picLocks noChangeAspect="1" noChangeArrowheads="1"/>
          </p:cNvPicPr>
          <p:nvPr/>
        </p:nvPicPr>
        <p:blipFill>
          <a:blip r:embed="rId2" cstate="print"/>
          <a:srcRect l="14286" t="7326" r="9890" b="29670"/>
          <a:stretch>
            <a:fillRect/>
          </a:stretch>
        </p:blipFill>
        <p:spPr bwMode="auto">
          <a:xfrm>
            <a:off x="685800" y="1295400"/>
            <a:ext cx="7703289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create a “</a:t>
            </a:r>
            <a:r>
              <a:rPr lang="en-US" dirty="0" err="1" smtClean="0"/>
              <a:t>mosiac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crag.org/wp-content/uploads/2009/03/mosai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905" y="2819400"/>
            <a:ext cx="4714095" cy="4038600"/>
          </a:xfrm>
          <a:prstGeom prst="rect">
            <a:avLst/>
          </a:prstGeom>
          <a:noFill/>
        </p:spPr>
      </p:pic>
      <p:pic>
        <p:nvPicPr>
          <p:cNvPr id="30724" name="Picture 4" descr="http://media.virbcdn.com/cdn_images/resize_1600x1600/02/14cf91dd55c9e75e-mosia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3895725" cy="2923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s.ngm.com/2009/09/mannahatta/img/mannahat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5857875" cy="4191001"/>
          </a:xfrm>
          <a:prstGeom prst="rect">
            <a:avLst/>
          </a:prstGeom>
          <a:noFill/>
        </p:spPr>
      </p:pic>
      <p:pic>
        <p:nvPicPr>
          <p:cNvPr id="1026" name="Picture 2" descr="http://www.mde.state.md.us/programs/Water/StormwaterManagementProgram/stormprint/PublishingImages/cycl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7863" y="3962401"/>
            <a:ext cx="4566137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Species richness in a community is influences by many factors</a:t>
            </a:r>
          </a:p>
          <a:p>
            <a:pPr lvl="1"/>
            <a:r>
              <a:rPr lang="en-US" dirty="0" smtClean="0"/>
              <a:t>Latitude</a:t>
            </a:r>
          </a:p>
          <a:p>
            <a:pPr lvl="1"/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Habitat size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Distance from other communities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Conservation and Island Biogeography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Combines all the previously listed factors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Explains the dual importance of habitat size and distance in determining species richness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figure_06_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66700"/>
            <a:ext cx="8531225" cy="631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io1152.nicerweb.com/Locked/media/ch54/54_27-IslandBiogeography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9144000" cy="3086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hosho.ees.hokudai.ac.jp/~tsuyu/figs/isl_e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685800"/>
            <a:ext cx="6219825" cy="5667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2286000"/>
            <a:ext cx="2242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Virtual Islands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209</Words>
  <Application>Microsoft Office PowerPoint</Application>
  <PresentationFormat>On-screen Show (4:3)</PresentationFormat>
  <Paragraphs>33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Warm-Up   03NOV2015</vt:lpstr>
      <vt:lpstr>Slide 2</vt:lpstr>
      <vt:lpstr>Can create a “mosiac”</vt:lpstr>
      <vt:lpstr>Slide 4</vt:lpstr>
      <vt:lpstr>Slide 5</vt:lpstr>
      <vt:lpstr>Conservation and Island Biogeography</vt:lpstr>
      <vt:lpstr>Slide 7</vt:lpstr>
      <vt:lpstr>Slide 8</vt:lpstr>
      <vt:lpstr>Slide 9</vt:lpstr>
      <vt:lpstr>Virtual Islands</vt:lpstr>
      <vt:lpstr>Anthropogenic change</vt:lpstr>
      <vt:lpstr>Slide 12</vt:lpstr>
      <vt:lpstr>Island biogeography applied to conservation</vt:lpstr>
      <vt:lpstr>Slide 14</vt:lpstr>
      <vt:lpstr>Connected &gt; Disconnected</vt:lpstr>
      <vt:lpstr>Corridors are thought to increase connectivity (thus wildlife movement)</vt:lpstr>
      <vt:lpstr>Slide 17</vt:lpstr>
      <vt:lpstr>Key ideas from Ch 6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   03NOV2015</dc:title>
  <dc:creator>Mandi Leigh</dc:creator>
  <cp:lastModifiedBy>mandi leigh</cp:lastModifiedBy>
  <cp:revision>1</cp:revision>
  <dcterms:created xsi:type="dcterms:W3CDTF">2006-08-16T00:00:00Z</dcterms:created>
  <dcterms:modified xsi:type="dcterms:W3CDTF">2015-11-03T18:12:37Z</dcterms:modified>
</cp:coreProperties>
</file>