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4" r:id="rId10"/>
    <p:sldId id="269" r:id="rId11"/>
    <p:sldId id="270" r:id="rId12"/>
    <p:sldId id="275" r:id="rId13"/>
    <p:sldId id="271" r:id="rId14"/>
    <p:sldId id="277" r:id="rId15"/>
    <p:sldId id="278" r:id="rId16"/>
    <p:sldId id="276" r:id="rId17"/>
    <p:sldId id="272" r:id="rId18"/>
    <p:sldId id="273" r:id="rId19"/>
    <p:sldId id="258" r:id="rId20"/>
    <p:sldId id="259" r:id="rId21"/>
    <p:sldId id="260" r:id="rId22"/>
    <p:sldId id="261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PTT			18NOV2015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Fill in the blank on the board.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the code found for the traits we observe in living things?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Reminders: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7B: Progress reports DUE TODAY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OAJ #10 due on Friday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Honors Project (December 14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have two or more alleles that will determine the phenotype (trait expressed) of an organism</a:t>
            </a:r>
          </a:p>
          <a:p>
            <a:endParaRPr lang="en-US" dirty="0" smtClean="0"/>
          </a:p>
          <a:p>
            <a:r>
              <a:rPr lang="en-US" dirty="0" smtClean="0"/>
              <a:t>Genes have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alleles for each trait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Alleles can be dominant or recessive.  </a:t>
            </a:r>
            <a:endParaRPr lang="en-US" dirty="0"/>
          </a:p>
        </p:txBody>
      </p:sp>
      <p:pic>
        <p:nvPicPr>
          <p:cNvPr id="31746" name="Picture 2" descr="https://adapaproject.org/images/biobook_images/Dominant%20and%20recessive%20alleles%20Image%2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5403850" cy="405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Allele: DOMINATES (capital letters)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Recessive: gets dominated (lower case letters)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/>
              <a:t>An organism can be homozygous or heterozygous</a:t>
            </a:r>
          </a:p>
          <a:p>
            <a:endParaRPr lang="en-US" dirty="0" smtClean="0"/>
          </a:p>
          <a:p>
            <a:r>
              <a:rPr lang="en-US" dirty="0" smtClean="0"/>
              <a:t>Homozygous: has the same alleles (TT or </a:t>
            </a:r>
            <a:r>
              <a:rPr lang="en-US" dirty="0" err="1" smtClean="0"/>
              <a:t>tt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Heterozygous: has different alleles (</a:t>
            </a:r>
            <a:r>
              <a:rPr lang="en-US" dirty="0" err="1" smtClean="0"/>
              <a:t>Tt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2" descr="https://adapaproject.org/images/biobook_images/Dominant%20and%20recessive%20alleles%20Image%2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00450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terms describe the following 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Bb</a:t>
            </a:r>
          </a:p>
          <a:p>
            <a:endParaRPr lang="en-US" dirty="0" smtClean="0"/>
          </a:p>
          <a:p>
            <a:r>
              <a:rPr lang="en-US" dirty="0" smtClean="0"/>
              <a:t>bb</a:t>
            </a:r>
          </a:p>
          <a:p>
            <a:endParaRPr lang="en-US" dirty="0" smtClean="0"/>
          </a:p>
          <a:p>
            <a:r>
              <a:rPr lang="en-US" dirty="0" smtClean="0"/>
              <a:t>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letters for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Homozygous recessive</a:t>
            </a:r>
          </a:p>
          <a:p>
            <a:endParaRPr lang="en-US" dirty="0" smtClean="0"/>
          </a:p>
          <a:p>
            <a:r>
              <a:rPr lang="en-US" dirty="0" smtClean="0"/>
              <a:t>Heterozygous</a:t>
            </a:r>
          </a:p>
          <a:p>
            <a:endParaRPr lang="en-US" dirty="0" smtClean="0"/>
          </a:p>
          <a:p>
            <a:r>
              <a:rPr lang="en-US" dirty="0" smtClean="0"/>
              <a:t>Homozygous dominant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world-builders.org/lessons/less/les4/casino/casinogifs/pu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38200"/>
            <a:ext cx="4648200" cy="482035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14800" y="4038600"/>
            <a:ext cx="1981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1" y="17526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Describe these birds using the terms we just learned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The only way that an organism will express a recessive allele is if is homozygous.</a:t>
            </a:r>
          </a:p>
          <a:p>
            <a:r>
              <a:rPr lang="en-US" dirty="0" smtClean="0"/>
              <a:t>A dominant allele will be expressed as a trait in both heterozygous and homozygous plants</a:t>
            </a:r>
            <a:endParaRPr lang="en-US" dirty="0"/>
          </a:p>
        </p:txBody>
      </p:sp>
      <p:pic>
        <p:nvPicPr>
          <p:cNvPr id="4" name="Picture 2" descr="https://adapaproject.org/images/biobook_images/Dominant%20and%20recessive%20alleles%20Image%2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57550"/>
            <a:ext cx="4800600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gender is determined the same way. </a:t>
            </a:r>
            <a:endParaRPr lang="en-US" dirty="0"/>
          </a:p>
        </p:txBody>
      </p:sp>
      <p:pic>
        <p:nvPicPr>
          <p:cNvPr id="3074" name="Picture 2" descr="http://novellaqalive.mhhe.com/sites/dl/free/0078675642/181858/ch12_0_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14600"/>
            <a:ext cx="3581400" cy="3508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how organisms inherit the traits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PTT				19NOV2015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 is the dominant </a:t>
            </a:r>
            <a:r>
              <a:rPr lang="en-US" dirty="0" smtClean="0"/>
              <a:t>allele </a:t>
            </a:r>
            <a:r>
              <a:rPr lang="en-US" dirty="0" smtClean="0"/>
              <a:t>to have separate eyebrows. u is the recessive </a:t>
            </a:r>
            <a:r>
              <a:rPr lang="en-US" dirty="0" smtClean="0"/>
              <a:t>allele </a:t>
            </a:r>
            <a:r>
              <a:rPr lang="en-US" dirty="0" smtClean="0"/>
              <a:t>for a </a:t>
            </a:r>
            <a:r>
              <a:rPr lang="en-US" dirty="0" err="1" smtClean="0"/>
              <a:t>uni</a:t>
            </a:r>
            <a:r>
              <a:rPr lang="en-US" dirty="0" smtClean="0"/>
              <a:t>-brow.</a:t>
            </a:r>
          </a:p>
          <a:p>
            <a:pPr marL="514350" indent="-514350">
              <a:buNone/>
            </a:pPr>
            <a:r>
              <a:rPr lang="en-US" dirty="0" smtClean="0"/>
              <a:t>What is the phenotype for these genotypes: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UU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uu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Uu</a:t>
            </a:r>
            <a:endParaRPr lang="en-US" dirty="0"/>
          </a:p>
        </p:txBody>
      </p:sp>
      <p:sp>
        <p:nvSpPr>
          <p:cNvPr id="4098" name="AutoShape 2" descr="data:image/jpeg;base64,/9j/4AAQSkZJRgABAQAAAQABAAD/2wCEAAkGBxQTEhQUExQWFRUXGBwYGRgYGBoaGhofGhwgHRgaHB8aHCghHxolIBcaIjEkJSktLi4uHB8zODMsNygtLisBCgoKDg0OFxAQFy0fHB4sLCwsNzQsKyw3KywsLywrNzc1LCwsNzA3LC8sLCwvLCstLCssLywsLCwsLSsuKysrLP/AABEIAO4A0wMBIgACEQEDEQH/xAAcAAABBQEBAQAAAAAAAAAAAAAGAAECBQcEAwj/xABJEAABAgMEBggDBgMHAwMFAAABAhEAAyEEEjFBBQZRYXGBBxMikaGxwfAjMtEUM0JS4fFicrIVJDRTgpKiF0PCY3OjFiU1RJP/xAAbAQEBAAMBAQEAAAAAAAAAAAAAAQIDBAUGB//EADARAAIBAwIEAgoCAwAAAAAAAAABAgMEESExBRJBUWHRBhMUInGBkaGx8DLxI1LB/9oADAMBAAIRAxEAPwDUtK6SUF3E0AxIxiv+2zH+c8HP0hW5XxVsA94vVvOkc5FQWTX3wikPc2yZ+dTcfQQ6rbM/OocSY5jQ4B8q+xElh8h3v5RQe5tczJajzaHFtmN8yvHwjlU2JAbj4smJ4gBh3g+AiA9hbJjfOrvhIt0z8yu8+JEcwFMBTe36xJKtwb+ZvOpgD3FsmfnVyhfbZj/MrvPpHPdYmg728/SEkscA/FvOKDpVbJj/ADkcz6xFVsmfnUef0jwIq7Dvf9IRYZDdXwpSAOlVtmfmUOZhG1zMlq76d8eCg+Q73/piBwdg3HxpXviA6RbpjfMp+JhC2TPzq5HwjxTVgw3doeWMRSKYDy/XxgDoRbZj1UrvPpCFsmfnPAGPCWoNQBs+03nDBLHBNfecAe5tkz86u/0ESVbZj/ORzI845k0IoHpn9aQ69rDvfypAHuq2TPzq7/bwjbZjfMriXjnUwqQO/wClGh1BxgMNoPlFB0G1zMlqPOnfCTbpjfMp+JpHMcAWDe9le+JJLjANlUeWMQHsm2TP8xXKJyNITUqqSeLmORIyYeXnXuhIOwDfVm74AMLLaAtCVbRDxxaM+6Rw9YUQpR25+uWzfMXw9vHO9ca7x+kdNvV8VeQvGrY7sKxzqJcVPj5CKQirdjsz8aw8w7e4V84TthXe2FYr9ZdKfZrNNnVN0AJAoCpRZL7nIeKCwVxHd9cDD1u1gds2nVKtUiRfSp5AmTFXT8QkdlKHwGKn2Uii0x0hzJc6ZLly0FKFFN4kubtCaAUpEAfDDls/RiK74dD1qCNv0AgM1W10Xap4krlhLpKgoKJYpGb5GL/WPTJstnVNu3iCkBJo94s73Sw84AskkV+n0GNdsICrBuFBGajpInuT1aCDkSr6wWSdZj9h+1mWKBylw1FXWcp5wKX6i6sa+92EMo7w7c/GsDtk1tvzbLLuKH2hBWDfoj5sgmvyHBsYIypjSvLA5ndFIKZgH8IS2/cfVhEiS2Pd2feEVOiNPS5/WhJIVJUUqCmJYGihuoe6AOTWvWYWOWAGVNX8qXyH4lfw+J8Y9NT9IzLRZRNnFLqUpmSwAFBuxBxMZXrBpM2m0TJpwJZI2JFEju8SY7rZrGo2OTZZZKUBPxDheN4m6P4agnbELgL9Oa/S5SiizgTlCl40QODVVypENEa1rloVNt0xCStjLlIR22zUbrkPRnI8YzSPQTXXeW66up1F1cTU84hcGqaG1rXaZgTJsqzLvMqYVJAG87W2OTBQs1r9fSM00ZrtaaSrPZpd1IACEJUWHLzMH+i7TOXKCp0syVknsBT8FUFH2eMUh2K4h/eDwpmAfu2wipjTtcvGoeJElnfLIMO/OKQirCpHMexDpdj5vWGJpjyZ/PGJJJO7c1RzakARRhu4eTCFKfJiPezOE+Lk86vXfSHSs8OWPCkAEWjPuk8PWGiWjfuk8PWFGJSktyfirNRXExzgVw5+zHvbfvl1PzFmLH1jnLPvz7VfPHlGRBFL7fSnCkcem9FJtMpUqZeuquuUljQvvHhHWo12bXNffERKa2bvleVXnhAFPI1alInpngzL6ECWACCGCboJYRlOs8u7a7QAG+KqnEufONtVlt3lx6eEYrrUXtlpcv8AEPgW8ojKix6OZT21J2IXxwb1gx6R0n7ErFjMRjjicecCHRv/AI3GnVr54bcNsFvSO32Iu7iYhgC4/F3FoBmVGNQ1WsRn6LEtBCSsLSSsOA6yFEDg7b2jLxjGudHgaxSscVmhr86oIM6bPq4lM+QsNckSjLlhq3jQrKnrTAbSYuil8j3U8KQpjPv3q/UVbdDLx83PvyikJrB4t72xiOk1zJFqtASooN9aSx/Comm8EGNrnrSA6iwAxUrDaS7UwjIdebfInWi/Ic0ZavwqIwKc8KPmwiMqB4QoUKIUUelnCbyb5IS4vEByBmw2x5woA0I642eRLTKsMlRVgHSwc0Dh7ylHx2wbaOE0y5ZmpHWFIvt8t5qgVyjKtQp5TakB5YdQDqDr2XZeYUXxEa7MbnvVXdmKxSCKX28gG5s7w607npl+8NMx+py8IdbNV8KOryFKRSCI3b6N9XhBBb0z8xDKw/Wnvm8OnAuS2fa7PvnACSNzV94l+6FLS1ajjEUtX0V5gEvDysc9zK88YAItGD4SKZesKH0b90jhCjEpS25HxVv+Y5iOZ6s45v6eke9v++Xge0aF288Y8Sa8NxikGZ9nePbQ8ymBbDEv5CILNchuGYywia8PoC3fFAlbmPNvOMV1sQ1stIf/ALh8a+sbSrkN4+n7RjWt6R9utDlhefB6lIO3MxGVHX0dD++pw+RflBh0lAfYq49YhmIpju2PAj0dP9sSGBZCyduDY7KwYdId37Eq857aLrPi5pjQM4ffhAMyeNe6Pkg2GU+DrzFe2YyGNd6Pv8FKwxXQu3zGuMEVhITXEM+/0jk0nb5ciWqZMUEpTm4cnIAYkmI6a0rLs0szJpZIoAxdRxCQM++M7kSbRpi0/wCXKRmA6ZYyGPaWfdI11qsKUHObwkRJt4QrXpO1aUm9RIBRLxuksAHoqYoDww2PB9oLUizSJRQtCZy1DtrWkF9yQflTwrFxoXQ8myyxLkoCRiTipR2qOZjuj4bifGqlxLlptxgvq/3sd1Oio7lFP1MsKkFH2dCRtS4UN4UC/pAfauitVertIP5QtBHeUnxaNOho46HFbuj/ABqPXvr+TOVKL3R87W7RsyVOVIWn4iVXWFXJwbaC4bjFlZNT7Yst1V3esgDzfwgh6VbKZVrk2hP4kirUvSjR+IKeQg70fbBNlompAuqSFAZVHnH31jce0UIVe61+JwzXK2ga1U1KTZ1CbNUJkwDssWSkkVZ6k1xO+C1RY4hnz/QRHPLeMvAikSXsbwMdZrGIyp3t3PWHWGFD3n6CIrPAcP39YllgOQPiYoGOWBfu8fSHAAD58QR5QysMB6884eWee+pJ8aQAyTTIsd/rSHlp4ciIYPsHP0eFKx28XpwD4wAR6M+6Rw9YULRn3SOENGJSm0gR1q3I+Ys7+/CObPM8vflHRbqTl4h1GtI8CCTnTfX94yINxwG79vKEtst2H6tDKJxPpnE1KJwJPE+2gBidnl4HCMb13H9+n8R/SI2NYoxw5esZb0k2IptKZrG7MSK/xJoR3XT37IjKjl1AtCUW1DlrwUkOxqRQZYkekG3SJ/g1CpUpaAGGbuHx2Rk7szO8dVq0jNmpQiYsrSkm7eIJD41xbiYDByhJY0NM2oOMa3qbaEy9HylzVXUpCi5yF4mMms8hS1JQhN5SiyQMSThBlrjb+qkyrBLLqSlAmEVcj5UADMmp5RClXarRO0pbEoRQKJCEn5UJGKi2bBydrDZGwaKsciyIl2eWUpJcgEi9MIa8qtScH5RhmkrHMss1UpRKVgJvXSQ19KV3S2LXg+8RyzLQslJK1Ep+UlRN3OjmnKPH4hYSv1HFTEMZ238dzbTmodNT6OCwSQCHGIeofB9kSaPnmVpm0JmLmJnTBMWGUsKN5Q2E8hFrqxrjPssx1KVOlq+ZClEnikqJZXn4jxKvo1VjFuE02lt3/ehuVwuxuMKABfSpIykTjxKB/wCRgwsOmZE1KVImyzeALX03g+RDuDujxq/D7mgk6kGk/wB6G5VIy2ZQdKFi6ywqUzmUpK+Xyq8FeEV/Rta+ssgSX+GsywWGFFDbkpsILtP2brbNPln8UpY/4lvGM86J7QWno2XV94IPkI+q9GqvNQlD/V/k5bla5D59uHvwhK3PyHl+0NgfWkSUSS2XGsfSHMInu4fRoZTNTwD97tDLfP33xIqpicMz5ZQAnw+nvzhBsHrzf3zhiCzeFP2h5a6M54OwgBk079g/Xzh0kZmu9/1hkg+/WFLLHMPvHpABJosDqkcPWFC0YHlI4esNGJSmtp+Ktgom8cCfpHMU1HZ8THvb0/GXR6mOej5cKN+kZEESxqDuqfIRKcDmk/6if0iBSfdffhDrpsHvvgB1bwQMaEj6lo59J6ORaJfVzZZUg1Dk03pOIMe5Tsbv9NsICmAHnAAFaOjYFzLnqA2KQ/iCPKPCR0azDjPDZlMtR8yKxoZIZ3AYEu7YeYjNbZbbVpOeuTZSRJTTG6lslrI25D9YwqTjTi5SeEirL2CKXoiz6MkzJ12/MSlr6j2iTgkB2DlsMop+jXQyrTPXbJ3aCFkgn8Uw1fglweJGyBbTmhp1mmizrUlaiyglCiQ6qJcEDtH1jbtXtFizWeXJT+FPaO1Rqo8yTHg8b4goWqVJ61Nn4dTfRp5lr0B3X6ZZ0FA+yy7Ra53ZlpKXOxyRUjIegBitsfRIbl+1WpElR/ClIKUk4C8VAHgBzi10eArWL4g+SzPLfIsKjkqYO+BbpnnzFW+4snq0y0mUMmV8yhvvAjlHXwegqVrB5bclkxqyzJnHp7Uk2GZLVaVGZZJhbr5OKScHBBG0tVwCxekWVv6LpjXrPPRMDOAsFL8Cm8PCPLVCYtWiNKS5lZKEJUh8EzKlk8SEnid8X0jWRVm0bYwlPWWiahKZSC5erAlqs12mZIjXxSpdU5U3bvWTxjp3/stNReeYznS+rtpszmdJUlP5wLyP9woOcVJS8aja7AoKH9paX6icofcy8Jb1AXc7IxzDbzjA3rRqSuxFExUwTbLMIAnyw929heS/iCx4sI9Gj63k/wA2M+GTW8Z0LvVPpCWqamXa1S0SrrXglQL0CQSCQ28iK7ozLWyckBwZas9ixHRqlqDNNoSueE9SghaVJUlQm5pZi4SaEuBs4c3R5W3zj/As44dsYHnHFZK1Vep7P2WcbZ1+/cznzcq5jTEmuCieJ2bhCmDO7nmTESnn72xlWummJ6LbOSmdMSlBSAlKmA7CTgGzJj1jUaurGoPeRyh5gJFUnm/6QB60axzrPZ7KhCgZq5QUuYWUzAAkUZyXypA0u2aRSjriueEfnfs+FCMnwiA184YMNxI95xMORQKbaSW8oFtRdPKtUpYmN1kshyKXgrBRG2hBam6CZIo7DiQPeUUgkjFhnk/r5xKUcgFHbUn0wiKAPdP35QkJrkffvGACTRh+Ejhv2wobRf3SOHrCjEpSW5XxV/L8xx/SPAmuPve9W4x72771dczjh5R4Z4F+fvujIhFRY5Pl7xiS+IHD9c+ERzYFjsH7UMSXzPD9oAZZwJY92/bnWJBTj8Pie/L94isAbjwLw4Bb6O/lAA3r9bjLsSwFVWoIG2rlTf6QY6ei2wCXYkrbtTVFRO4G6kcAAe8xwdJFjK7FeAPw5gWX2MUn+vwiGqOsCBoqcAfi2eVMdOZcEoI3EkDjHh8ehUnbxjDrJZ/fib6DSZT6AH2zTS5p7SEKXMrgyOxL8bpHCNZEZv0OWbs2iY2KkIfgCSP+QjSI+Z43Ne0+qW1NKK+h00V7ue4La4aDmrXJtdkITaZBoDgtP5fOhoQSIodOa5/bkJkf2chVqS4UZwdMraUuyg5yJGH4oLdcdMGy2SZNT89Eo/mVQHlU8oFdWtGdRJD1mL7S1HEk5E7vrHqcJva1O0fNqk8R/L+SMo2yq1MfUrF6u2mZK6qZarkvHqZaGlYv8qSlJL5s8Rs0ybYbXZ7Vah9okyE9Wkpp1aahJutim+eNKuBBXEJ0oLSUqDpUCCNxjphxGrzqU8NfDY7J2FJxxHRmV6w3vtE1Sy/WLUtKy7LSokpUHyII4YZRrWjLApGrs1FqBHwpiwlQqkXiqVQ4EEJIGVIotSdcpOj0zrLagtQlzVGUQkKYHEY0wCuZjt0zpafpkpkSZUyRY7wVMmTAxXdLgAYYgEAPViWaPdqXFOnD1k5YW54vI88pa6l2kp0ZJWr8EpRHBL3fACAnopQTOnr/AIAnjeU5/pg61rUmzaNnJR2UpldUgbLwuJ51gE6NdLSZXWS5iri5hBST8pYfK+R40jxOAYm69ZLClLT8/wDTbX0wjR0ljk9N3e0Y/r7/AI+04Yow/wDaRg+UbDnQ+beWEZH0ip/v03Nwj+gfSPomc6LfXXQy1Wayz0h+rkpTMAxAughTYsKvsxji1W1mQmV9ktQCpBoks91y7K/herio4YF1p1qs9nTKRMKrypSFEJS9FCj90DWuWraOr+2Wcjq1BKlIZgApgFJoGycHa+6ADbQ+h7PISVSEpAWxJe9eAwqSQ3CLRKnFLuzf9O+AHov0koibIUeykBacXDllDOmFOMHww/d/KKQZJxDjbu5Qpav5fLubGHSKOxxzhpZ2Hv8A2gAk0YfhI4esNC0YPhJ4esKMSlLblHrV1I7R3+opHMpNRjty8hHVbkPNXjiefCscrVq3r+/ERkQRVsJ5+gfyiS+JPFh5E+MRKXyI2nHD3nDzUt+v6+kAM7Znhh3xIYVUT3ed5/CGUNxOxj5YQhLp7A+kAQVLBSQahQZiHBBFf2jLtbNUzZgqdKX8IkC6/aS5+X+IePHGNUGG19hpz384FeklP9yJqPiIx54xGilZoC2z7LoqXPs4BAtClTgQHKHu0fDAB8n3Qb6v6z2e1j4S2XnLUwWOWY3ikU2o9iE7RAlKwmCal+K1V8u6M2s9gDqQsFE2UopJBYgg4/rHyErWjezrqXuzhJ6rs+/c9CjCcmox7Gi9KxHUWYH5TaUv/sX6Ex1GM30tpe1LlfZpq+uQSFIKg6wU7FYmhI7T4wZ6u6UFolA/jTRYzB28DG12U7e2hFvOG9vE67SXLUlCSw/ItIUKKjWHSvVJ6uX2p8zsy0Cpc0eNFODnLlR3TmoRcmdPR/KEy1W+awIvpQHANQ7t3Dvg8ij1O0H9ksyZZrMJvzD/ABHEcgw5ReR4vEa6q3EnF5S0Xy0PIjtl9TPul/SF2TJkg1WsrPBAp4q8IHdatU02exWaeHEw3UzQdqklT1wING4c/fSSv7R0uECstCrn+iUXWeZcDiItOl23v1FmTVRV1hA5pQOZKu6Po7P1lB2ttDd5lL4M5pYlzSYQ6t21U2zSFqJdSATnUULBxizxnGvNgnKts5XVTVJJTdUJaiD8NIoQCDWlDjGn6JsPVSZUuvYQlL0LkAPgcXeOtYY5c/bx9QcwAaz6szJ1ns02Wk9aiShEyWWBokFq0vAkhs3gWUq3CV9mKbR1b/dmWra7Dsuz1bCNoUNx73+kOtLDlnTu/SGACOoWrsyzJXMmumYsABIySK1IzJ7mguQXHzHwbvvV5QxwwfgachDiXTPfs57+MUhEc/flDoUfzHzPN1BucJPrkfPbDykVwI97jhABFoz7pHD1holosfCRw9YUYlKG3gdcvA9o5t3x4Fny7v0jqt4HWrcj5jtjmCq4+fqYyIQXjgB+9GiSgBgByr4wuYYcX+ndDr3HZt/aAIqGFAN+UOkBsBxxMOTvBfaPoT47YVGofP0MARApg/p4QN6/yb1hmYG6UHkFNTvglemI5/oX8M4qtaZspNkndaoJCkFINT2lDssMSXY8oAj0XrfR6Ny5g/5E+sVuv2q6io2yzh1gfFlj8QA+YbVAYjOjVFY9EFvBkTZJPaSu+B/CoAU5g94jQI/PrqvUs+IVJx7v5p6no09YprdGEqKJ6KGorvB+kcXWLlrvEqlLH/cTgePvlGtaxajyLSesS8ibjfQKH+ZOB4hjAfa9T9ISnATLnpyKVAEjgpq98fQWvFbarHHNjwen32Z0TqqprNYfda5+W/0KKZrJaCG+0cwjtf0x46K69KzORMVLXks1UX4xbo0Dbvw2JQO8oHqItLFqJbZp+NMlyUZhJvL8Kf8AKN9S7tqcX70Unvs/sjDFJvMm5Y6ar7tlWjWjSN8SkWgzVqLAJloKv6WEEekJlosFnnT7TajNtE9Ilolj5UHNQy7IJqAB3wT6E0BZrDLUUABkuuav5iBUknIbgwjNNJWtelrekJvJkiiX/CgfMot+JXqkZR51tKF9X5aNNRpx/k+VZl4eHkc1RqOvfbUrdUtYV2RUwypSZkxaboJclLVoBUuWJ4CCrVbQM6dP+2W0KKndKVUJORIyAyTFha9abJYl9R1a3QEj4aEt8tKqWCSxjzHSHZa0ncLiS/fM9Y+ljQpxqOol7z3ZyOTxgKxj3UwMSW2Ab3xEVUnWGQqzC0qVclH8wN56i6wJcuDhsinHSJZbzNPAf5riW4/eP4RuMQsWBuEOQGwGHHxjkl6TlLkmclaVSglSyoAuyQ6qD8QY0xpA7/1DshfszhxQK90zzgAsUKYc/rsh0tiWO/HuEDmj9eLLNWlAUpClEAGYlgSSwDpUcd7ZQShgMa8/q8ARSNzw0sDd30HHbDpNMQc/dX/aHQBmRyf1gAi0YPhIbZ6wofRn3SOHrDRiUo7eWnL/AJjiAe5we+PFR5APs9+EdNuIE1eJN45COUli9e9oyIMs5nypXj9IkpWzdgw8mhiQDVw2X71h5tasebAQAysG8h9P1h0rpTHgPGle+ES+0Cm/zyhwXFArHcPH9IAiDTxwc++LQJ9JNnvWS9/lrSrkXTx/FBYDTA8i/wCjwL9I8+7YlJDm+tAOG29l/LAAloTVa1qsyLdYyVKSpSVJTSYm6cU5LBDOMdxi/wBEdJqkm5bJJCgWKkBiP5kKz4HlBn0QWa7oyWr/ADFzFHksp/8ACCDTWrlltQafJQsswUzLHBQZQ744bqwoXSxVjnx6myM5R2KLRWsVmtIHUzkqP5Sbqv8Aapj4RamAjTHQ6gm9ZbQU7EzQ45LTUdxilOrWnLL8ipiwK9iaJg5CZXkBHz9f0Z1zSqfXzXkb43HdGowyiwc0AjLf7W04jGROPGzDzSmPC2ytN2pCkTJc5MtjeBQmSlhUuTdJEcsPRq4csSlFL5+Rm7iPQlrzrSq1zBZbK65ZLG7jNVkA/wCAeOOAEFOqegE2OVdcGatitTPh+FOd0csSYE+isyzMmgoeYEgpXsTgoVwxBfONGSaMx24v+kfXWlrTtqap01ovuck5OTyzH9ektbp2P4T/AMBBPYej6QuUhaps11JCjduXe0HoLpLczA50gUt0zH5Uf0COSxT7cBLEtVpCaBFwzLrbgKEeEdJiWOvNnFn+z2VClFEtBXXNS1F1HxbjHLP1eCbAi13zeUpimjNeKQxxej1pHb0mv9rQ7/cpx/mU8dtu/wDwknEdrbT7xeXdAEdRZxVZLdLcslBUMaX0LB5dkZQO6raPRPtMuUsm6p3uljRJUOVBFxqGtpVvr/8Arvk1Atngd0WuYJqDIvdZ+G6Kihdscn5RAdWtOjBZrSuUglgxTexDh6kbI2PRdovyZa81ISrAPUA4kb4xgTUzrQn7SpYClgTFEuoDA4szeHKNvlBISEpFAwDM1KCoyioMSSeZ3P3ZxGWa18QPBwWh0nYD3v35RKWobyeAJ84pAi0YPhI4eu6FDaN+6Rw9YaMSlLbx8ZeXaOBNf0jwz2bGf28dFtV8VdA94vVvOkc5FRRNeHrSKQioHGvHju9Ykr6O7vDGhwG6vsRJYfIUbMHyigZSTvO7dxhA0Hq/hDK2kDl59nDnEhUCg2/MPLGAGSKUPm3N4rNPaKFpkTJJ7JIdJqQFJqkn3gTFk1MBT3xh0KpgG4gedYAzfVbWu0aJmqkT5ZVJckozBP45ZNCDSmHAvGv6v602W2B5E0KOaD2Vj/SqrbxSBzSWipU9NydLQob6Eb0qNQeEBGkujtQVes02oLhKzdI4L/SMcFNzhRhUjTOmrIyXmzEigvJ69P8AuqfGOpPSxbkACZIlE7ShaX5XoA2yMa6T9Y51ptR0fZ3uAhKgKGYvEgn8iaUwoomkck/pP0lN7MmXLQT+SUpauTkjwj01M1cnCcbZavmN4gKPbUVfMtQGFCRzgC81R1bTZJZL3py2vKrdH8Kd2/OL9Ip9HMOC4ZhjRyPLGIgbk05fr3RkQyTpFDW1f8iM3/DGo6IU8mUx/wC2jB/yiKHTGpUm0zVTTMmIKgLwCksGDUvh8oJLJZxLShACWSkJDtgBvDPEKZ10o2ZQnyVmiVIu3v5S5cbWX5xWz9PIVo1FlbtpmVxZnK3fa5AaNP0noyVaEdVNQFAsfmIIpiDkd++BhXRxId+tmM+DpPJwmGAUWqNnULFpCYR2TKKAd4Qp/wCoRXakL/v0hzmof/Gr9ucakjRElEg2dKAmUUqRRTntBlFxmXxMU2idRpUiaialayUAkJUpBBcEObofOAAbX5AFunNndNM+yHMazoqYVSJRzKEHNnKRsik09qdJtUzrlKUhTAG4UsWwLXSQYvdH2YS5SJSapSkJBUoElqBxjAHukbz4wyBViD3nxhAZMn3xr3Q8tWQA31b+qKQI9GD4SOHrDQ+jD8JHD1hRiUo7cD1y2Y9o7o53rjXgPGkdNuUetXl2jlj4Rzl3FVfTkIyIRO5n2U9axy6bWoSJpSbqhLUUnEAsWO2Osq2d9KdwMeGlR8GbU/IrAMDQ7sIgMY0bpKd10r4037xFDMV+YbS0HvSbapiLPKCFqTemEG6ohwEmhY74znRKmnSTsmIP/IRoPSqfgyKuesVk34c98Clb0Z2xap81K5ilJ6okBSioOFJDgEtgTFn/ANR5SVfczGch3TQAs4HpFL0XD+9TK4ST/UmBa0JeasYdtXKpiA2DTWn5dnkJnsZiVFITdYPeBLu1KCOXQutaLRLnzBLUlMlN9QN2ouk0bNknwgYtlp63QyLynMtaU0LjskhIP5TdOcLUZP8AdNIDbLIP/wDNcUFvYOkGXNmoQZK031BLulTXiwcXaiOjWLXRFmnmUZSlkJBJBA+atHBMZ5qwf73Zj/6qPOLXpEH9/W1eyjdl4QARf9SJVAZMwDcUHzOPOCTQunJNqQVSlfKQClQAUl8HGHMd8An/ANNyv7KFor1odZVg4v3boxo2f1iHRisi1qY/9o5YspLbYAvJvSLLStSBJmEBRS4KXLFsKiPNPSRK/wAiY3FHlR+ZgA0mlps3ctdP9Rgo131YlWaVKmSirtKuEKJL9kqCtx7JBEMg0PQmkkWiWJsounCtCkjEEbYHdKa/SJSyhCVTSKEi6lLjGuJ5DnA1qppFcux28JN0hKVJ2gqdBIpQs1d0U+rWixabQiSpRSlTlRFSAATTfQCAwH2h9epM6YmWpKpRUQAVMUk5AkMe8c4np/XZFmtC5KpS1FDOQUtVINHBfHOM50/o4WefMlBV4INFYFiARhmHyi113SVKs044zbOgk7SAxPiIZGDSrVpdCbN9pxR1YmAMAoggMA+BLjvip1f1zRapvUiWqWbpUCSkgszjdmabIqLda30IhjiES8vwrA8kwPajrKbdKrd+ZJqEkukhq4lyCwrQwAeaz62oskxMsyzMUpN+jBgSQHcY9k5c4t9CaR+0SETgCkLehZwyiODdl+BjMOkSfetqxXspSmuOD93ajUNA2Yy7PJluxShIIAqCwerbXgDrRy98BClbmI5Dyzhwd55/rnCQo8OWPJopAj0YPhI4esKFo1+qTwhoxKUtvR8ZZw7WMc4TXDbWkdFtfrl4/McCx/aOZQD786xSCKHyMeGk0PKmZuhVeUeysT41ru9mI21LoUCCSUlgS5gDCtGD4sn+dG/8QjQ+lRHwJNRSYaf6TGc2KbcXLV+VSVf7SD6QcdIemJM+TIEqYFm8VYu1GwahrmRhApydFv8AiZv/ALJ/rRA2E/FmE3rqVKJZsLxx3OfGCfouR8ecrISmPEqBH9Jgb0NdVa5IUHSZ6KcVjHdEKK6VXkovkKbsgkXiBQEAkUYkA1DGCvUBF6yW3Lsnxlq+sU+vEq5a5qSCpKilaCSaJIwTVmvFXBouujiYBItbuwDljX5FP5QIC+qaL1sswy6xJ9fQRZdIoe3LofkR5boqtVVNa7Mf/VT5xbdJP+OOP3aMeBgUpzbpypAk3j1KC90Bg7uXLVzLEsGwgs6LDKvzR2uuIDYNc3b3xfJt8dVmTLGhD1jVQspdQPbK1XTxBalTTlAzqFMIt0ps74I3XFHzAPKBCo0lWbN3zF0/1H6x36X05NtCEJmrJCQ6QEpAwYF6Enb4RWWtTqWf4lHxd+UHPSTYpaZUiYlASoquOAxKbrh94Iz2mBTjsWjko0RPmpUCqaUXv4bq2u8ak8xHD0eD+/S/5V4N+U/pE9XVE6P0gmpCRLXQ0xLvyTHhqLaUy7bKUssk3kg4VIIFeNOYikIa8l7dPxxTj/ImLPWaQ+jrBMbABBO4pcf0RUa5zkrts8oLi8A+9IAV3EGDHS1l/wDsyBUKTLlqNatRweSjAAj/AGs9jl2WrX1LUWAo/ZQnaXcvTIRzWOYZC5U0IVQhaQpsAx7NA4IepDd0cNnJKkgOCVAApLGpbHbsOUHXSZYwj7Kq72QlUup/KxSAzMB2jnlSIUGLQs2m3AlBT1s5HYLuASA1RsjaAinkIx7UmSZlukv2rrqJJfBJapPCNhGFXbOtPLzMVEYkjaM93l9IZCM6iEkCtO4+cKU+/cxbPPGKQJNFp+Ejh6wobRrdUjhDRiUpren4q3b5toHpHO9cUtzfwEe1vPxlv+Y4uw7jHifDh+uEUgzcKbSH8jDrpgR3v5CIqPsZ90SUdng7cqxQZrrBqHN61SrNcVLUbwTeukPiO0wI2RVSNSbYogGUlAwdUxDD/aSfCNeVy4/pDoIbDzfm5iYLko9VtAIskki8FzF/OrAbgH/CPWAPReqNrTaZRMpkomoUVX0NdSsEn5q0Gx90auMMvX9YSDt7y/hWGCAX0g6AnWhUpclImKSClQBALFiC6mwr3x46o6uWiXItiZiQkzZdyX20VN1YxDsO0nFoO8yW7/3xiOdfF28DAGV6G1Utcu1SVKlAJTMSoqvJKWBBOBfDdFlrrq5aZ9rK5UsFFxIe+gYY0JeNEVjTfl+uERUeXDZygUyU6m266E3RdxA6xJS+1gTWCfUzVBdnmddOKCtiEpBoHookkYtkO/KDUmlB3P6mGVg3jAGQ2zUu2AraS6bxAIWioeh+Z25Qba66FmWiyy0ywFTJagSHZxdumqmGJeClChj9XPjDDgPezbAgEah6vT5KrQi0SwmXMlgfOghWIyJyUdmMUOlNRLShZEoJnIJ7LKAU38QU1eBMapLbdzfwr5xImuFN/ukCmV6G1FtEyYnr0plS37TrSVEZpSEksTg5Zo0jS1jEyRMkgpAUgoArRwwwHjHU9fSrc2MSVsHvxMCGUaE1PtQtEnrJV1CVpUolaGZJBOCiS7bIMtf9DrtFnQJICloWFM4cgpIU2G0HlBGs8uH7xJ6UGW/xcwKAXR/q9OkzVzJ0sIdF1N5SakqBOBNKQepSAMQ/EeghlYewecPLI9u58YEGSRuLbH9YeWnbd5EfSEn2/pEZZr9XpXKvnFASaMPwk8PWGiWjD8JHD1hRiUpdIMJqnP4izvHKMXr4N+vdBHpHRd83km6rPYY4VaGW/wAw98opCq2vgNze8soS2OG7Dyq0Wh0Isn5g/vdDr0Ov848fpAFWTsPhXwaFRmB5Z+MWR0IvC+G97okNDr/OPfKAKoGmfMA8/ZhwRtrzeLMaEX+dPvlDo0KsfjHiPSLkFUnPHup6w6SMSe8fSLM6GW73kwhoRbvfHvlEBVvV68vdeEI7zThl4Raq0Ms/jHj9IidCLNSoQBWrIOHh+sInY45VHlFodDrP4xzeInQi2a8G97oArXDNv3v5NDA0z5gH33xap0Ov8w3Y/SGGhV/nT75QBWIUMzU7X/WGSK/i7hSLRGhVD8Y98BCOhVv8w98oAqwdvkw8ISyHz5e3i0GhFv8AOPfKHVoZZ/EPH6QBVnj4fRoSiGpsy9XizVoRZxWN3toc6GWzXx75boAqyaDHurD0wz8fpFj/AGKv84bhEk6GWB84bZX6QBVJwz5gFx6d8OgjM94Po8WY0Kv8yffKJ2fQheq6Ztj5QB26M+6Rw9YaLKWgAADAQoh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www.allure.com/beauty-trends/blogs/daily-beauty-reporter/bert-unibr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708400"/>
            <a:ext cx="2362200" cy="314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Using the terms learned yesterday, describe the following: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the alleles for the following: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Heterozygous</a:t>
            </a:r>
          </a:p>
          <a:p>
            <a:r>
              <a:rPr lang="en-US" dirty="0" smtClean="0"/>
              <a:t>Homozygous recessive</a:t>
            </a:r>
          </a:p>
          <a:p>
            <a:r>
              <a:rPr lang="en-US" dirty="0" smtClean="0"/>
              <a:t>Homozygous dominant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at the end of class!</a:t>
            </a:r>
          </a:p>
          <a:p>
            <a:endParaRPr lang="en-US" dirty="0" smtClean="0"/>
          </a:p>
          <a:p>
            <a:r>
              <a:rPr lang="en-US" dirty="0" smtClean="0"/>
              <a:t>I am going to check your planners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Gregor</a:t>
            </a:r>
            <a:r>
              <a:rPr lang="en-US" dirty="0" smtClean="0"/>
              <a:t> Mendel “the Father of Genetics”</a:t>
            </a:r>
          </a:p>
          <a:p>
            <a:r>
              <a:rPr lang="en-US" dirty="0" smtClean="0"/>
              <a:t>Used the Science Circle to study how pea flower color was determined</a:t>
            </a:r>
            <a:endParaRPr lang="en-US" dirty="0"/>
          </a:p>
        </p:txBody>
      </p:sp>
      <p:pic>
        <p:nvPicPr>
          <p:cNvPr id="3074" name="Picture 2" descr="http://3.bp.blogspot.com/-yGBKx1gj3JI/TiZ0ez7afzI/AAAAAAAATOI/emdzK7BDDdg/s1600/Gregor%2BMendel%2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249958"/>
            <a:ext cx="3886200" cy="2388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Observed all these traits in pea plants </a:t>
            </a:r>
          </a:p>
        </p:txBody>
      </p:sp>
      <p:pic>
        <p:nvPicPr>
          <p:cNvPr id="2050" name="Picture 2" descr="http://blog.scs.sk.ca/bwapple/image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819400"/>
            <a:ext cx="6096000" cy="3848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Question: how is heredity connected to pea plant traits.</a:t>
            </a:r>
          </a:p>
          <a:p>
            <a:r>
              <a:rPr lang="en-US" dirty="0" smtClean="0"/>
              <a:t>Hypothesis: If I create hybrids of homozygous plants, then there will be a predictable traits observed in the next generation of pea plants</a:t>
            </a:r>
          </a:p>
          <a:p>
            <a:r>
              <a:rPr lang="en-US" dirty="0" smtClean="0"/>
              <a:t>Design: 1. Predict the traits possible in a homozygous cross  2. Cross homozygous pea plants  3. Observe the next generation of pea plants</a:t>
            </a:r>
            <a:endParaRPr lang="en-US" dirty="0"/>
          </a:p>
        </p:txBody>
      </p:sp>
      <p:pic>
        <p:nvPicPr>
          <p:cNvPr id="4" name="Picture 2" descr="http://s2.thingpic.com/images/3H/WjYrE5tWKoCRpCcrqd5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2123063" cy="2747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Collect Data: Mendel observed countless peas</a:t>
            </a:r>
          </a:p>
          <a:p>
            <a:r>
              <a:rPr lang="en-US" dirty="0" smtClean="0"/>
              <a:t>Analyze Data: He looked at his data and realized he could predict will good accuracy the next generation traits, but not 100%</a:t>
            </a:r>
          </a:p>
          <a:p>
            <a:r>
              <a:rPr lang="en-US" dirty="0" smtClean="0"/>
              <a:t>Conclude: that pea plant traits can be dominant and recessive</a:t>
            </a:r>
          </a:p>
          <a:p>
            <a:r>
              <a:rPr lang="en-US" dirty="0" smtClean="0"/>
              <a:t>Share</a:t>
            </a:r>
          </a:p>
        </p:txBody>
      </p:sp>
      <p:pic>
        <p:nvPicPr>
          <p:cNvPr id="4" name="Picture 2" descr="http://s2.thingpic.com/images/3H/WjYrE5tWKoCRpCcrqd5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-304800"/>
            <a:ext cx="2123063" cy="2747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 How many different combinations are possible in hybridizing pea plants?</a:t>
            </a:r>
          </a:p>
          <a:p>
            <a:endParaRPr lang="en-US" dirty="0"/>
          </a:p>
        </p:txBody>
      </p:sp>
      <p:pic>
        <p:nvPicPr>
          <p:cNvPr id="4" name="Picture 2" descr="http://3.bp.blogspot.com/-yGBKx1gj3JI/TiZ0ez7afzI/AAAAAAAATOI/emdzK7BDDdg/s1600/Gregor%2BMendel%2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249958"/>
            <a:ext cx="3886200" cy="2388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used simple probability to predict what traits would be present in the next generation of pea plants.  </a:t>
            </a:r>
          </a:p>
          <a:p>
            <a:r>
              <a:rPr lang="en-US" dirty="0" smtClean="0"/>
              <a:t>He called these </a:t>
            </a:r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pic>
        <p:nvPicPr>
          <p:cNvPr id="4" name="Picture 2" descr="http://3.bp.blogspot.com/-yGBKx1gj3JI/TiZ0ez7afzI/AAAAAAAATOI/emdzK7BDDdg/s1600/Gregor%2BMendel%2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249958"/>
            <a:ext cx="3886200" cy="2388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Phenotype: the trait we see</a:t>
            </a:r>
          </a:p>
          <a:p>
            <a:endParaRPr lang="en-US" dirty="0" smtClean="0"/>
          </a:p>
          <a:p>
            <a:r>
              <a:rPr lang="en-US" dirty="0" smtClean="0"/>
              <a:t>Genotype: the genetic make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451</Words>
  <Application>Microsoft Office PowerPoint</Application>
  <PresentationFormat>On-screen Show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PTT   18NOV2015</vt:lpstr>
      <vt:lpstr>Genetics!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Using the terms describe the following genotypes</vt:lpstr>
      <vt:lpstr>Write the letters for the following</vt:lpstr>
      <vt:lpstr>Slide 16</vt:lpstr>
      <vt:lpstr>Slide 17</vt:lpstr>
      <vt:lpstr>Slide 18</vt:lpstr>
      <vt:lpstr>Slide 19</vt:lpstr>
      <vt:lpstr>PTT    19NOV2015</vt:lpstr>
      <vt:lpstr>Slide 21</vt:lpstr>
      <vt:lpstr>Slide 22</vt:lpstr>
      <vt:lpstr>Punnett Square 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PTT   18NOV2015</dc:title>
  <dc:creator>Mandi Leigh</dc:creator>
  <cp:lastModifiedBy>mandi leigh</cp:lastModifiedBy>
  <cp:revision>7</cp:revision>
  <dcterms:created xsi:type="dcterms:W3CDTF">2006-08-16T00:00:00Z</dcterms:created>
  <dcterms:modified xsi:type="dcterms:W3CDTF">2015-11-19T15:46:23Z</dcterms:modified>
</cp:coreProperties>
</file>