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2" r:id="rId7"/>
    <p:sldId id="264" r:id="rId8"/>
    <p:sldId id="263" r:id="rId9"/>
    <p:sldId id="268" r:id="rId10"/>
    <p:sldId id="265" r:id="rId11"/>
    <p:sldId id="260" r:id="rId12"/>
    <p:sldId id="269" r:id="rId13"/>
    <p:sldId id="261" r:id="rId14"/>
    <p:sldId id="270" r:id="rId15"/>
    <p:sldId id="271" r:id="rId16"/>
    <p:sldId id="277" r:id="rId17"/>
    <p:sldId id="279" r:id="rId18"/>
    <p:sldId id="274" r:id="rId19"/>
    <p:sldId id="280" r:id="rId20"/>
    <p:sldId id="275" r:id="rId21"/>
    <p:sldId id="281" r:id="rId22"/>
    <p:sldId id="272" r:id="rId23"/>
    <p:sldId id="273" r:id="rId24"/>
    <p:sldId id="276" r:id="rId25"/>
    <p:sldId id="282" r:id="rId26"/>
    <p:sldId id="283" r:id="rId27"/>
    <p:sldId id="288" r:id="rId28"/>
    <p:sldId id="285" r:id="rId29"/>
    <p:sldId id="284" r:id="rId30"/>
    <p:sldId id="289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02MAY2016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ecosystem is more resilient (or more likely to endure change)?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Planner: Presentations Friday</a:t>
            </a:r>
          </a:p>
        </p:txBody>
      </p:sp>
      <p:pic>
        <p:nvPicPr>
          <p:cNvPr id="4" name="Picture 2" descr="https://news-images.vice.com/images/articles/meta/2015/01/16/rate-of-environmental-degradation-highest-in-10000-years-1421441822.jpg?crop=1xw:0.9xh;0xw,0.028125xh&amp;resize=700:*&amp;output-format=image/jpeg&amp;output-quality=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5176181" cy="2913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Climate Change</a:t>
            </a:r>
          </a:p>
        </p:txBody>
      </p:sp>
      <p:pic>
        <p:nvPicPr>
          <p:cNvPr id="1026" name="Picture 2" descr="http://climate.nasa.gov/system/charts/15_14_co2_lef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4610100" cy="2983394"/>
          </a:xfrm>
          <a:prstGeom prst="rect">
            <a:avLst/>
          </a:prstGeom>
          <a:noFill/>
        </p:spPr>
      </p:pic>
      <p:pic>
        <p:nvPicPr>
          <p:cNvPr id="1028" name="Picture 4" descr="http://nationalreport.net/wp-content/uploads/2014/08/Climate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3657600" cy="2438400"/>
          </a:xfrm>
          <a:prstGeom prst="rect">
            <a:avLst/>
          </a:prstGeom>
          <a:noFill/>
        </p:spPr>
      </p:pic>
      <p:pic>
        <p:nvPicPr>
          <p:cNvPr id="1030" name="Picture 6" descr="http://www1.ncdc.noaa.gov/pub/data/cmb/images/indicators/global-temp-and-co2-1880-2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56482"/>
            <a:ext cx="3962400" cy="300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Overharvesting: Taking more organisms than the population can replace.</a:t>
            </a:r>
            <a:endParaRPr lang="en-US" dirty="0"/>
          </a:p>
        </p:txBody>
      </p:sp>
      <p:pic>
        <p:nvPicPr>
          <p:cNvPr id="6146" name="Picture 2" descr="http://photos.mongabay.com/j/Bison_skull_pile,_ca1870.5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0354"/>
            <a:ext cx="3581399" cy="2867646"/>
          </a:xfrm>
          <a:prstGeom prst="rect">
            <a:avLst/>
          </a:prstGeom>
          <a:noFill/>
        </p:spPr>
      </p:pic>
      <p:pic>
        <p:nvPicPr>
          <p:cNvPr id="6152" name="Picture 8" descr="http://www.recycledfish.org/blog/wp-content/uploads/2013/05/Fish_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930" y="685800"/>
            <a:ext cx="3498070" cy="5981700"/>
          </a:xfrm>
          <a:prstGeom prst="rect">
            <a:avLst/>
          </a:prstGeom>
          <a:noFill/>
        </p:spPr>
      </p:pic>
      <p:pic>
        <p:nvPicPr>
          <p:cNvPr id="6148" name="Picture 4" descr="http://www.klamathbasincrisis.org/forestsandlogging/to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00400"/>
            <a:ext cx="3457575" cy="228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are going to measure the pollution in Car Exhaust tomorrow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Today Read the article about Beijing with your table partner, </a:t>
            </a:r>
            <a:r>
              <a:rPr lang="en-US" dirty="0" smtClean="0">
                <a:solidFill>
                  <a:srgbClr val="FF0000"/>
                </a:solidFill>
              </a:rPr>
              <a:t>SILENTLY first</a:t>
            </a:r>
            <a:r>
              <a:rPr lang="en-US" dirty="0" smtClean="0"/>
              <a:t>, then discuss.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Deadly 5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an example of a human health risk due to air pollution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03MAY2016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and provide an example for the “Deadly 5”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do you ride in a car everyday?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Planners: Presentations Friday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Learning Goals: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 can calculate the pollution that is created when I ride in a car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measure the SO2,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NOx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CO2 from Ms. Leigh’s car and use the data to respond to conclusion questions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e-education.psu.edu/geog030/sites/www.e-education.psu.edu.geog030/files/system_diagram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848600" cy="2803071"/>
          </a:xfrm>
          <a:prstGeom prst="rect">
            <a:avLst/>
          </a:prstGeom>
          <a:noFill/>
        </p:spPr>
      </p:pic>
      <p:pic>
        <p:nvPicPr>
          <p:cNvPr id="7170" name="Picture 2" descr="http://earthobservatory.nasa.gov/Experiments/Biome/Images/picgras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0" cy="2505076"/>
          </a:xfrm>
          <a:prstGeom prst="rect">
            <a:avLst/>
          </a:prstGeom>
          <a:noFill/>
        </p:spPr>
      </p:pic>
      <p:pic>
        <p:nvPicPr>
          <p:cNvPr id="7172" name="Picture 4" descr="https://scholarblogs.emory.edu/ids216grimshaw/files/2016/03/hum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4676774"/>
            <a:ext cx="3333750" cy="2181226"/>
          </a:xfrm>
          <a:prstGeom prst="rect">
            <a:avLst/>
          </a:prstGeom>
          <a:noFill/>
        </p:spPr>
      </p:pic>
      <p:pic>
        <p:nvPicPr>
          <p:cNvPr id="33794" name="Picture 2" descr="http://cf.mp-cdn.net/c2/7f/4a080daf08409d7e38a011226575-should-we-limit-each-family-to-only-one-car-to-tackle-pol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953000"/>
            <a:ext cx="2714625" cy="1905000"/>
          </a:xfrm>
          <a:prstGeom prst="rect">
            <a:avLst/>
          </a:prstGeom>
          <a:noFill/>
        </p:spPr>
      </p:pic>
      <p:pic>
        <p:nvPicPr>
          <p:cNvPr id="33796" name="Picture 4" descr="http://assets.worldwildlife.org/photos/2842/images/hero_small/shutterstock_12730534.jpg?13521505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NATURAL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Volcanoes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Wildfires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Lightning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Decomposition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ANTHROPOGENIC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Transportation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Energy Production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Livestock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Industrial Processes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ature.nps.gov/air/aqbasics/images/types_of_sources_02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912075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Pollutants:</a:t>
            </a:r>
          </a:p>
          <a:p>
            <a:pPr lvl="1"/>
            <a:r>
              <a:rPr lang="en-US" dirty="0" smtClean="0"/>
              <a:t>Right out of the “tail pipe”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Secondary Pollutants:</a:t>
            </a:r>
          </a:p>
          <a:p>
            <a:pPr lvl="1"/>
            <a:r>
              <a:rPr lang="en-US" dirty="0" smtClean="0"/>
              <a:t>Once it enters the atmosphere, the pollutant is chemically altered by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list and give an example for the deadly 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read and obtain information about human health risks from Air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mages.slideplayer.com/15/4673099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to Animals</a:t>
            </a:r>
            <a:endParaRPr lang="en-US" dirty="0"/>
          </a:p>
        </p:txBody>
      </p:sp>
      <p:pic>
        <p:nvPicPr>
          <p:cNvPr id="34818" name="Picture 2" descr="Seriousness of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04693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contribution?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 Per Gallon (mpg)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Car: 26 mpg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SUV/Trucks: 17 mpg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s://www.alamo.com/alamoData/vehicle/bookingCountries/US/CARS/ECAR.doi.320.high.imageSmallSideProfileNodePath.png/14298107240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3048000" cy="2286001"/>
          </a:xfrm>
          <a:prstGeom prst="rect">
            <a:avLst/>
          </a:prstGeom>
          <a:noFill/>
        </p:spPr>
      </p:pic>
      <p:pic>
        <p:nvPicPr>
          <p:cNvPr id="2054" name="Picture 6" descr="http://www.southern-truck.com/images/325_southern_truck_pictures_065_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533899"/>
            <a:ext cx="3095625" cy="2324101"/>
          </a:xfrm>
          <a:prstGeom prst="rect">
            <a:avLst/>
          </a:prstGeom>
          <a:noFill/>
        </p:spPr>
      </p:pic>
      <p:pic>
        <p:nvPicPr>
          <p:cNvPr id="2056" name="Picture 8" descr="http://www.cars.com/crp/buyingGuides/images/segments/Pick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33800"/>
            <a:ext cx="3095625" cy="1257301"/>
          </a:xfrm>
          <a:prstGeom prst="rect">
            <a:avLst/>
          </a:prstGeom>
          <a:noFill/>
        </p:spPr>
      </p:pic>
      <p:pic>
        <p:nvPicPr>
          <p:cNvPr id="2052" name="Picture 4" descr="http://file.kelleybluebookimages.com/kbb/vehicleimage/evoxseo/cp/m/10407/2015-ford-edge-front_10407_032_376x188_y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35814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04MAY2016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questions have been sparked in your brain about Environmental Science so far?</a:t>
            </a:r>
          </a:p>
          <a:p>
            <a:pPr marL="914400" lvl="1" indent="-514350">
              <a:buNone/>
            </a:pPr>
            <a:r>
              <a:rPr lang="en-US" dirty="0" smtClean="0"/>
              <a:t>(Write it on a post-it and put it on the board)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>
                <a:solidFill>
                  <a:srgbClr val="C00000"/>
                </a:solidFill>
              </a:rPr>
              <a:t>Planners: Presentations Friday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Learning Goals: 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understand what the presentation requirements are.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use my time wisely in class to work on my team’s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e-education.psu.edu/geog030/sites/www.e-education.psu.edu.geog030/files/system_diagram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848600" cy="2803071"/>
          </a:xfrm>
          <a:prstGeom prst="rect">
            <a:avLst/>
          </a:prstGeom>
          <a:noFill/>
        </p:spPr>
      </p:pic>
      <p:pic>
        <p:nvPicPr>
          <p:cNvPr id="7170" name="Picture 2" descr="http://earthobservatory.nasa.gov/Experiments/Biome/Images/picgras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0" cy="2505076"/>
          </a:xfrm>
          <a:prstGeom prst="rect">
            <a:avLst/>
          </a:prstGeom>
          <a:noFill/>
        </p:spPr>
      </p:pic>
      <p:pic>
        <p:nvPicPr>
          <p:cNvPr id="7172" name="Picture 4" descr="https://scholarblogs.emory.edu/ids216grimshaw/files/2016/03/hum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4676774"/>
            <a:ext cx="3333750" cy="2181226"/>
          </a:xfrm>
          <a:prstGeom prst="rect">
            <a:avLst/>
          </a:prstGeom>
          <a:noFill/>
        </p:spPr>
      </p:pic>
      <p:pic>
        <p:nvPicPr>
          <p:cNvPr id="33794" name="Picture 2" descr="http://cf.mp-cdn.net/c2/7f/4a080daf08409d7e38a011226575-should-we-limit-each-family-to-only-one-car-to-tackle-pol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953000"/>
            <a:ext cx="2714625" cy="1905000"/>
          </a:xfrm>
          <a:prstGeom prst="rect">
            <a:avLst/>
          </a:prstGeom>
          <a:noFill/>
        </p:spPr>
      </p:pic>
      <p:pic>
        <p:nvPicPr>
          <p:cNvPr id="33796" name="Picture 4" descr="http://assets.worldwildlife.org/photos/2842/images/hero_small/shutterstock_12730534.jpg?13521505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Presentations should have the following: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For your ecosystem make a list of: 5 plant species, 3 herbivores, 1 omnivore and, 1 predator.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Pick one of each and describe their adaptations to the ecosystem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makes your ecosystem unique?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Which of the HIPCO effects your ecosystem the most? HOW? (pictures)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can we ensure that the ecosystem survives into the future? What can we do? (examples)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05MAY2016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need to do today to make sure your group presentation is finished?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C00000"/>
                </a:solidFill>
              </a:rPr>
              <a:t>Planners: Presentations TOMORROW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Learning Goals: 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use my time wisely in class to work on my team’s presentation (I can practice!)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ensure that my group shared our presentation with Ms. Leigh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e-education.psu.edu/geog030/sites/www.e-education.psu.edu.geog030/files/system_diagram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848600" cy="2803071"/>
          </a:xfrm>
          <a:prstGeom prst="rect">
            <a:avLst/>
          </a:prstGeom>
          <a:noFill/>
        </p:spPr>
      </p:pic>
      <p:pic>
        <p:nvPicPr>
          <p:cNvPr id="7170" name="Picture 2" descr="http://earthobservatory.nasa.gov/Experiments/Biome/Images/picgras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0" cy="2505076"/>
          </a:xfrm>
          <a:prstGeom prst="rect">
            <a:avLst/>
          </a:prstGeom>
          <a:noFill/>
        </p:spPr>
      </p:pic>
      <p:pic>
        <p:nvPicPr>
          <p:cNvPr id="7172" name="Picture 4" descr="https://scholarblogs.emory.edu/ids216grimshaw/files/2016/03/hum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4676774"/>
            <a:ext cx="333375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Presentations should have the following: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For your ecosystem make a list of: 5 plant species, 3 herbivores, 1 omnivore and, 1 predator.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Pick one of each and describe their adaptations to the ecosystem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makes your ecosystem unique?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Which of the HIPCO effects your ecosystem the most? HOW? (pictures)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can we ensure that the ecosystem survives into the future? What can we do? (examples)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06MAY2016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have 5 minutes to prepare for your presentation.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C00000"/>
                </a:solidFill>
              </a:rPr>
              <a:t>Planners: Go Outside!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Learning Goals: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deliver an awesome presentation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I can grade my groups’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participation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 can finish the air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pollution lab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Biodiversity: The number of species in a given area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Biodiversity is a measure of Ecosystem resiliency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More diversity &gt; Less Diversity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http://awsassets.wwf.org.au/img/bi_different_feet_808x236_5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934138"/>
            <a:ext cx="6477000" cy="192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486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These 5 result in a decrease in biodiversity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Habitat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Invasive Species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Pollution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Overharvesting</a:t>
            </a:r>
            <a:endParaRPr lang="en-US" dirty="0"/>
          </a:p>
        </p:txBody>
      </p:sp>
      <p:pic>
        <p:nvPicPr>
          <p:cNvPr id="8194" name="Picture 2" descr="http://rs1239.pbsrc.com/albums/ff504/kombusha/Mr%20Yuk/MrYukOTilt.jpg~c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1905000" cy="1905000"/>
          </a:xfrm>
          <a:prstGeom prst="rect">
            <a:avLst/>
          </a:prstGeom>
          <a:noFill/>
        </p:spPr>
      </p:pic>
      <p:pic>
        <p:nvPicPr>
          <p:cNvPr id="8196" name="Picture 4" descr="https://lh6.ggpht.com/4Jn3ZyK_5u4dTViJOMbiY7Bu3R8yy3F6QNyEWRNto1RzdzGHtWp4iGj2vAfDYYmfKpA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Habitat Loss: </a:t>
            </a:r>
          </a:p>
          <a:p>
            <a:pPr marL="514350" indent="-514350">
              <a:buNone/>
            </a:pPr>
            <a:r>
              <a:rPr lang="en-US" dirty="0" smtClean="0"/>
              <a:t>	removal of the historical ecosystems </a:t>
            </a:r>
          </a:p>
        </p:txBody>
      </p:sp>
      <p:pic>
        <p:nvPicPr>
          <p:cNvPr id="4098" name="Picture 2" descr="https://tpwd.texas.gov/education/hunter-education/online-course/images-conservation/LE_20111003_01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810000" cy="2552700"/>
          </a:xfrm>
          <a:prstGeom prst="rect">
            <a:avLst/>
          </a:prstGeom>
          <a:noFill/>
        </p:spPr>
      </p:pic>
      <p:pic>
        <p:nvPicPr>
          <p:cNvPr id="4100" name="Picture 4" descr="http://sacredseedlings.com/wp-content/uploads/2014/10/Panda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2345"/>
            <a:ext cx="4343400" cy="3116580"/>
          </a:xfrm>
          <a:prstGeom prst="rect">
            <a:avLst/>
          </a:prstGeom>
          <a:noFill/>
        </p:spPr>
      </p:pic>
      <p:pic>
        <p:nvPicPr>
          <p:cNvPr id="4102" name="Picture 6" descr="http://static.trunity.net/files/132101_132200/132122/thumbs/agriculture_438x0_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0"/>
            <a:ext cx="406717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0"/>
            <a:ext cx="3810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Invasive Species: </a:t>
            </a:r>
          </a:p>
          <a:p>
            <a:pPr marL="514350" indent="-514350">
              <a:buNone/>
            </a:pPr>
            <a:r>
              <a:rPr lang="en-US" dirty="0" smtClean="0"/>
              <a:t>	Species that are not historically in the ecosystem. </a:t>
            </a:r>
          </a:p>
          <a:p>
            <a:pPr marL="514350" indent="-514350">
              <a:buNone/>
            </a:pPr>
            <a:r>
              <a:rPr lang="en-US" dirty="0" smtClean="0"/>
              <a:t>	Invasive species reproduce rapidly and often out compete</a:t>
            </a:r>
          </a:p>
        </p:txBody>
      </p:sp>
      <p:pic>
        <p:nvPicPr>
          <p:cNvPr id="2050" name="Picture 2" descr="http://i.kinja-img.com/gawker-media/image/upload/s--bEtoUbYo--/c_scale,fl_progressive,q_80,w_800/19e43qr7yll82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653034" cy="2438400"/>
          </a:xfrm>
          <a:prstGeom prst="rect">
            <a:avLst/>
          </a:prstGeom>
          <a:noFill/>
        </p:spPr>
      </p:pic>
      <p:pic>
        <p:nvPicPr>
          <p:cNvPr id="2052" name="Picture 4" descr="http://www.opb.org/images/fetch/c_limit,h_730,q_90,w_940/http%3A/s3-us-west-2.amazonaws.com/opb-media/news/earthfix_legacy/cheatgrass-PNNL_-_Pacific_Northwest_National_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Pollution: Air, Water, Noise, Light, Solid Waste, Human Waste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Humans are the only species that create waste that is UN-Usable to other species.</a:t>
            </a:r>
          </a:p>
        </p:txBody>
      </p:sp>
      <p:pic>
        <p:nvPicPr>
          <p:cNvPr id="3074" name="Picture 2" descr="http://coastalcare.org/wp-content/uploads/2009/11/plastic-pollution-seal-tra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4193083" cy="2362200"/>
          </a:xfrm>
          <a:prstGeom prst="rect">
            <a:avLst/>
          </a:prstGeom>
          <a:noFill/>
        </p:spPr>
      </p:pic>
      <p:pic>
        <p:nvPicPr>
          <p:cNvPr id="3076" name="Picture 4" descr="http://smartercharger.com/wp-content/uploads/2013/04/07TH_AIR_POLLUTION_88668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884" y="3810000"/>
            <a:ext cx="472811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kob.com/kobtvimages/repository/2015-08/NM_Gov_Martinez_declares_state_of_emergency_following_gold_mine_waste_spill-syndImport-06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5076825" cy="2857500"/>
          </a:xfrm>
          <a:prstGeom prst="rect">
            <a:avLst/>
          </a:prstGeom>
          <a:noFill/>
        </p:spPr>
      </p:pic>
      <p:pic>
        <p:nvPicPr>
          <p:cNvPr id="24580" name="Picture 4" descr="http://cbsnews2.cbsistatic.com/hub/i/r/2015/08/10/5fe0e74f-1b39-4c4d-ad65-75683be36f4e/thumbnail/620x350/334fbb645adbff80c57dd716de382589/r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905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528</Words>
  <Application>Microsoft Office PowerPoint</Application>
  <PresentationFormat>On-screen Show (4:3)</PresentationFormat>
  <Paragraphs>118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PTT    02MAY2016</vt:lpstr>
      <vt:lpstr>Learning Goals</vt:lpstr>
      <vt:lpstr>Slide 3</vt:lpstr>
      <vt:lpstr>Biodiversity</vt:lpstr>
      <vt:lpstr>Deadly 5</vt:lpstr>
      <vt:lpstr>Deadly 5</vt:lpstr>
      <vt:lpstr>Deadly 5</vt:lpstr>
      <vt:lpstr>Deadly 5</vt:lpstr>
      <vt:lpstr>Slide 9</vt:lpstr>
      <vt:lpstr>Deadly 5</vt:lpstr>
      <vt:lpstr>Deadly 5</vt:lpstr>
      <vt:lpstr>Air Pollution</vt:lpstr>
      <vt:lpstr>TICKET OUT THE DOOR</vt:lpstr>
      <vt:lpstr>Slide 14</vt:lpstr>
      <vt:lpstr>PTT    03MAY2016</vt:lpstr>
      <vt:lpstr>Slide 16</vt:lpstr>
      <vt:lpstr>Air Pollution Sources</vt:lpstr>
      <vt:lpstr>Slide 18</vt:lpstr>
      <vt:lpstr>Air Pollution</vt:lpstr>
      <vt:lpstr>Slide 20</vt:lpstr>
      <vt:lpstr>Effects to Animals</vt:lpstr>
      <vt:lpstr>What is YOUR contribution?</vt:lpstr>
      <vt:lpstr>Miles Per Gallon (mpg)</vt:lpstr>
      <vt:lpstr>Slide 24</vt:lpstr>
      <vt:lpstr>PTT    04MAY2016</vt:lpstr>
      <vt:lpstr>Slide 26</vt:lpstr>
      <vt:lpstr>Presentations should have the following:</vt:lpstr>
      <vt:lpstr>Slide 28</vt:lpstr>
      <vt:lpstr>PTT    05MAY2016</vt:lpstr>
      <vt:lpstr>Presentations should have the following:</vt:lpstr>
      <vt:lpstr>Slide 31</vt:lpstr>
      <vt:lpstr>PTT    06MAY2016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02MAY2016</dc:title>
  <dc:creator>Mandi Leigh</dc:creator>
  <cp:lastModifiedBy>mandi leigh</cp:lastModifiedBy>
  <cp:revision>14</cp:revision>
  <dcterms:created xsi:type="dcterms:W3CDTF">2006-08-16T00:00:00Z</dcterms:created>
  <dcterms:modified xsi:type="dcterms:W3CDTF">2016-05-06T13:34:43Z</dcterms:modified>
</cp:coreProperties>
</file>