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charset="0"/>
      <p:regular r:id="rId14"/>
      <p:bold r:id="rId15"/>
    </p:embeddedFont>
    <p:embeddedFont>
      <p:font typeface="Source Code Pro" charset="0"/>
      <p:regular r:id="rId16"/>
      <p:bold r:id="rId17"/>
    </p:embeddedFont>
    <p:embeddedFont>
      <p:font typeface="Verdana" pitchFamily="34" charset="0"/>
      <p:regular r:id="rId18"/>
      <p:bold r:id="rId19"/>
      <p:italic r:id="rId20"/>
      <p:boldItalic r:id="rId2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02"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ctrTitle"/>
          </p:nvPr>
        </p:nvSpPr>
        <p:spPr>
          <a:xfrm>
            <a:off x="411175" y="644300"/>
            <a:ext cx="8282399" cy="2109000"/>
          </a:xfrm>
          <a:prstGeom prst="rect">
            <a:avLst/>
          </a:prstGeom>
        </p:spPr>
        <p:txBody>
          <a:bodyPr lIns="91425" tIns="91425" rIns="91425" bIns="91425" anchor="b" anchorCtr="0"/>
          <a:lstStyle>
            <a:lvl1pPr algn="ctr">
              <a:spcBef>
                <a:spcPts val="0"/>
              </a:spcBef>
              <a:buClr>
                <a:schemeClr val="lt1"/>
              </a:buClr>
              <a:buSzPct val="100000"/>
              <a:defRPr sz="6000">
                <a:solidFill>
                  <a:schemeClr val="lt1"/>
                </a:solidFill>
              </a:defRPr>
            </a:lvl1pPr>
            <a:lvl2pPr algn="ctr">
              <a:spcBef>
                <a:spcPts val="0"/>
              </a:spcBef>
              <a:buClr>
                <a:schemeClr val="lt1"/>
              </a:buClr>
              <a:buSzPct val="100000"/>
              <a:defRPr sz="6000">
                <a:solidFill>
                  <a:schemeClr val="lt1"/>
                </a:solidFill>
              </a:defRPr>
            </a:lvl2pPr>
            <a:lvl3pPr algn="ctr">
              <a:spcBef>
                <a:spcPts val="0"/>
              </a:spcBef>
              <a:buClr>
                <a:schemeClr val="lt1"/>
              </a:buClr>
              <a:buSzPct val="100000"/>
              <a:defRPr sz="6000">
                <a:solidFill>
                  <a:schemeClr val="lt1"/>
                </a:solidFill>
              </a:defRPr>
            </a:lvl3pPr>
            <a:lvl4pPr algn="ctr">
              <a:spcBef>
                <a:spcPts val="0"/>
              </a:spcBef>
              <a:buClr>
                <a:schemeClr val="lt1"/>
              </a:buClr>
              <a:buSzPct val="100000"/>
              <a:defRPr sz="6000">
                <a:solidFill>
                  <a:schemeClr val="lt1"/>
                </a:solidFill>
              </a:defRPr>
            </a:lvl4pPr>
            <a:lvl5pPr algn="ctr">
              <a:spcBef>
                <a:spcPts val="0"/>
              </a:spcBef>
              <a:buClr>
                <a:schemeClr val="lt1"/>
              </a:buClr>
              <a:buSzPct val="100000"/>
              <a:defRPr sz="6000">
                <a:solidFill>
                  <a:schemeClr val="lt1"/>
                </a:solidFill>
              </a:defRPr>
            </a:lvl5pPr>
            <a:lvl6pPr algn="ctr">
              <a:spcBef>
                <a:spcPts val="0"/>
              </a:spcBef>
              <a:buClr>
                <a:schemeClr val="lt1"/>
              </a:buClr>
              <a:buSzPct val="100000"/>
              <a:defRPr sz="6000">
                <a:solidFill>
                  <a:schemeClr val="lt1"/>
                </a:solidFill>
              </a:defRPr>
            </a:lvl6pPr>
            <a:lvl7pPr algn="ctr">
              <a:spcBef>
                <a:spcPts val="0"/>
              </a:spcBef>
              <a:buClr>
                <a:schemeClr val="lt1"/>
              </a:buClr>
              <a:buSzPct val="100000"/>
              <a:defRPr sz="6000">
                <a:solidFill>
                  <a:schemeClr val="lt1"/>
                </a:solidFill>
              </a:defRPr>
            </a:lvl7pPr>
            <a:lvl8pPr algn="ctr">
              <a:spcBef>
                <a:spcPts val="0"/>
              </a:spcBef>
              <a:buClr>
                <a:schemeClr val="lt1"/>
              </a:buClr>
              <a:buSzPct val="100000"/>
              <a:defRPr sz="6000">
                <a:solidFill>
                  <a:schemeClr val="lt1"/>
                </a:solidFill>
              </a:defRPr>
            </a:lvl8pPr>
            <a:lvl9pPr algn="ctr">
              <a:spcBef>
                <a:spcPts val="0"/>
              </a:spcBef>
              <a:buClr>
                <a:schemeClr val="lt1"/>
              </a:buClr>
              <a:buSzPct val="100000"/>
              <a:defRPr sz="6000">
                <a:solidFill>
                  <a:schemeClr val="lt1"/>
                </a:solidFill>
              </a:defRPr>
            </a:lvl9pPr>
          </a:lstStyle>
          <a:p>
            <a:endParaRPr/>
          </a:p>
        </p:txBody>
      </p:sp>
      <p:sp>
        <p:nvSpPr>
          <p:cNvPr id="12" name="Shape 12"/>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algn="ctr">
              <a:lnSpc>
                <a:spcPct val="100000"/>
              </a:lnSpc>
              <a:spcBef>
                <a:spcPts val="0"/>
              </a:spcBef>
              <a:spcAft>
                <a:spcPts val="0"/>
              </a:spcAft>
              <a:buSzPct val="100000"/>
              <a:buFont typeface="Oswald"/>
              <a:buNone/>
              <a:defRPr sz="3600">
                <a:latin typeface="Oswald"/>
                <a:ea typeface="Oswald"/>
                <a:cs typeface="Oswald"/>
                <a:sym typeface="Oswald"/>
              </a:defRPr>
            </a:lvl1pPr>
            <a:lvl2pPr algn="ctr">
              <a:lnSpc>
                <a:spcPct val="100000"/>
              </a:lnSpc>
              <a:spcBef>
                <a:spcPts val="0"/>
              </a:spcBef>
              <a:spcAft>
                <a:spcPts val="0"/>
              </a:spcAft>
              <a:buSzPct val="100000"/>
              <a:buFont typeface="Oswald"/>
              <a:buNone/>
              <a:defRPr sz="3600">
                <a:latin typeface="Oswald"/>
                <a:ea typeface="Oswald"/>
                <a:cs typeface="Oswald"/>
                <a:sym typeface="Oswald"/>
              </a:defRPr>
            </a:lvl2pPr>
            <a:lvl3pPr algn="ctr">
              <a:lnSpc>
                <a:spcPct val="100000"/>
              </a:lnSpc>
              <a:spcBef>
                <a:spcPts val="0"/>
              </a:spcBef>
              <a:spcAft>
                <a:spcPts val="0"/>
              </a:spcAft>
              <a:buSzPct val="100000"/>
              <a:buFont typeface="Oswald"/>
              <a:buNone/>
              <a:defRPr sz="3600">
                <a:latin typeface="Oswald"/>
                <a:ea typeface="Oswald"/>
                <a:cs typeface="Oswald"/>
                <a:sym typeface="Oswald"/>
              </a:defRPr>
            </a:lvl3pPr>
            <a:lvl4pPr algn="ctr">
              <a:lnSpc>
                <a:spcPct val="100000"/>
              </a:lnSpc>
              <a:spcBef>
                <a:spcPts val="0"/>
              </a:spcBef>
              <a:spcAft>
                <a:spcPts val="0"/>
              </a:spcAft>
              <a:buSzPct val="100000"/>
              <a:buFont typeface="Oswald"/>
              <a:buNone/>
              <a:defRPr sz="3600">
                <a:latin typeface="Oswald"/>
                <a:ea typeface="Oswald"/>
                <a:cs typeface="Oswald"/>
                <a:sym typeface="Oswald"/>
              </a:defRPr>
            </a:lvl4pPr>
            <a:lvl5pPr algn="ctr">
              <a:lnSpc>
                <a:spcPct val="100000"/>
              </a:lnSpc>
              <a:spcBef>
                <a:spcPts val="0"/>
              </a:spcBef>
              <a:spcAft>
                <a:spcPts val="0"/>
              </a:spcAft>
              <a:buSzPct val="100000"/>
              <a:buFont typeface="Oswald"/>
              <a:buNone/>
              <a:defRPr sz="3600">
                <a:latin typeface="Oswald"/>
                <a:ea typeface="Oswald"/>
                <a:cs typeface="Oswald"/>
                <a:sym typeface="Oswald"/>
              </a:defRPr>
            </a:lvl5pPr>
            <a:lvl6pPr algn="ctr">
              <a:lnSpc>
                <a:spcPct val="100000"/>
              </a:lnSpc>
              <a:spcBef>
                <a:spcPts val="0"/>
              </a:spcBef>
              <a:spcAft>
                <a:spcPts val="0"/>
              </a:spcAft>
              <a:buSzPct val="100000"/>
              <a:buFont typeface="Oswald"/>
              <a:buNone/>
              <a:defRPr sz="3600">
                <a:latin typeface="Oswald"/>
                <a:ea typeface="Oswald"/>
                <a:cs typeface="Oswald"/>
                <a:sym typeface="Oswald"/>
              </a:defRPr>
            </a:lvl6pPr>
            <a:lvl7pPr algn="ctr">
              <a:lnSpc>
                <a:spcPct val="100000"/>
              </a:lnSpc>
              <a:spcBef>
                <a:spcPts val="0"/>
              </a:spcBef>
              <a:spcAft>
                <a:spcPts val="0"/>
              </a:spcAft>
              <a:buSzPct val="100000"/>
              <a:buFont typeface="Oswald"/>
              <a:buNone/>
              <a:defRPr sz="3600">
                <a:latin typeface="Oswald"/>
                <a:ea typeface="Oswald"/>
                <a:cs typeface="Oswald"/>
                <a:sym typeface="Oswald"/>
              </a:defRPr>
            </a:lvl7pPr>
            <a:lvl8pPr algn="ctr">
              <a:lnSpc>
                <a:spcPct val="100000"/>
              </a:lnSpc>
              <a:spcBef>
                <a:spcPts val="0"/>
              </a:spcBef>
              <a:spcAft>
                <a:spcPts val="0"/>
              </a:spcAft>
              <a:buSzPct val="100000"/>
              <a:buFont typeface="Oswald"/>
              <a:buNone/>
              <a:defRPr sz="3600">
                <a:latin typeface="Oswald"/>
                <a:ea typeface="Oswald"/>
                <a:cs typeface="Oswald"/>
                <a:sym typeface="Oswald"/>
              </a:defRPr>
            </a:lvl8pPr>
            <a:lvl9pPr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cxnSp>
        <p:nvCxnSpPr>
          <p:cNvPr id="51" name="Shape 51"/>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2" name="Shape 52"/>
          <p:cNvSpPr txBox="1">
            <a:spLocks noGrp="1"/>
          </p:cNvSpPr>
          <p:nvPr>
            <p:ph type="title"/>
          </p:nvPr>
        </p:nvSpPr>
        <p:spPr>
          <a:xfrm>
            <a:off x="311700" y="1106125"/>
            <a:ext cx="8520599" cy="1963500"/>
          </a:xfrm>
          <a:prstGeom prst="rect">
            <a:avLst/>
          </a:prstGeom>
        </p:spPr>
        <p:txBody>
          <a:bodyPr lIns="91425" tIns="91425" rIns="91425" bIns="91425" anchor="b" anchorCtr="0"/>
          <a:lstStyle>
            <a:lvl1pPr>
              <a:spcBef>
                <a:spcPts val="0"/>
              </a:spcBef>
              <a:buSzPct val="100000"/>
              <a:defRPr sz="12000"/>
            </a:lvl1pPr>
            <a:lvl2pPr>
              <a:spcBef>
                <a:spcPts val="0"/>
              </a:spcBef>
              <a:buSzPct val="100000"/>
              <a:defRPr sz="12000"/>
            </a:lvl2pPr>
            <a:lvl3pPr>
              <a:spcBef>
                <a:spcPts val="0"/>
              </a:spcBef>
              <a:buSzPct val="100000"/>
              <a:defRPr sz="12000"/>
            </a:lvl3pPr>
            <a:lvl4pPr>
              <a:spcBef>
                <a:spcPts val="0"/>
              </a:spcBef>
              <a:buSzPct val="100000"/>
              <a:defRPr sz="12000"/>
            </a:lvl4pPr>
            <a:lvl5pPr>
              <a:spcBef>
                <a:spcPts val="0"/>
              </a:spcBef>
              <a:buSzPct val="100000"/>
              <a:defRPr sz="12000"/>
            </a:lvl5pPr>
            <a:lvl6pPr>
              <a:spcBef>
                <a:spcPts val="0"/>
              </a:spcBef>
              <a:buSzPct val="100000"/>
              <a:defRPr sz="12000"/>
            </a:lvl6pPr>
            <a:lvl7pPr>
              <a:spcBef>
                <a:spcPts val="0"/>
              </a:spcBef>
              <a:buSzPct val="100000"/>
              <a:defRPr sz="12000"/>
            </a:lvl7pPr>
            <a:lvl8pPr>
              <a:spcBef>
                <a:spcPts val="0"/>
              </a:spcBef>
              <a:buSzPct val="100000"/>
              <a:defRPr sz="12000"/>
            </a:lvl8pPr>
            <a:lvl9pPr>
              <a:spcBef>
                <a:spcPts val="0"/>
              </a:spcBef>
              <a:buSzPct val="100000"/>
              <a:defRPr sz="12000"/>
            </a:lvl9pPr>
          </a:lstStyle>
          <a:p>
            <a:endParaRPr/>
          </a:p>
        </p:txBody>
      </p:sp>
      <p:sp>
        <p:nvSpPr>
          <p:cNvPr id="53" name="Shape 53"/>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
        <p:cNvGrpSpPr/>
        <p:nvPr/>
      </p:nvGrpSpPr>
      <p:grpSpPr>
        <a:xfrm>
          <a:off x="0" y="0"/>
          <a:ext cx="0" cy="0"/>
          <a:chOff x="0" y="0"/>
          <a:chExt cx="0" cy="0"/>
        </a:xfrm>
      </p:grpSpPr>
      <p:sp>
        <p:nvSpPr>
          <p:cNvPr id="15" name="Shape 15"/>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title"/>
          </p:nvPr>
        </p:nvSpPr>
        <p:spPr>
          <a:xfrm>
            <a:off x="430800" y="1889700"/>
            <a:ext cx="8282399" cy="1516500"/>
          </a:xfrm>
          <a:prstGeom prst="rect">
            <a:avLst/>
          </a:prstGeom>
        </p:spPr>
        <p:txBody>
          <a:bodyPr lIns="91425" tIns="91425" rIns="91425" bIns="91425" anchor="ctr" anchorCtr="0"/>
          <a:lstStyle>
            <a:lvl1pPr algn="ctr">
              <a:spcBef>
                <a:spcPts val="0"/>
              </a:spcBef>
              <a:buClr>
                <a:schemeClr val="lt1"/>
              </a:buClr>
              <a:buSzPct val="100000"/>
              <a:defRPr sz="3600">
                <a:solidFill>
                  <a:schemeClr val="lt1"/>
                </a:solidFill>
              </a:defRPr>
            </a:lvl1pPr>
            <a:lvl2pPr algn="ctr">
              <a:spcBef>
                <a:spcPts val="0"/>
              </a:spcBef>
              <a:buClr>
                <a:schemeClr val="lt1"/>
              </a:buClr>
              <a:buSzPct val="100000"/>
              <a:defRPr sz="3600">
                <a:solidFill>
                  <a:schemeClr val="lt1"/>
                </a:solidFill>
              </a:defRPr>
            </a:lvl2pPr>
            <a:lvl3pPr algn="ctr">
              <a:spcBef>
                <a:spcPts val="0"/>
              </a:spcBef>
              <a:buClr>
                <a:schemeClr val="lt1"/>
              </a:buClr>
              <a:buSzPct val="100000"/>
              <a:defRPr sz="3600">
                <a:solidFill>
                  <a:schemeClr val="lt1"/>
                </a:solidFill>
              </a:defRPr>
            </a:lvl3pPr>
            <a:lvl4pPr algn="ctr">
              <a:spcBef>
                <a:spcPts val="0"/>
              </a:spcBef>
              <a:buClr>
                <a:schemeClr val="lt1"/>
              </a:buClr>
              <a:buSzPct val="100000"/>
              <a:defRPr sz="3600">
                <a:solidFill>
                  <a:schemeClr val="lt1"/>
                </a:solidFill>
              </a:defRPr>
            </a:lvl4pPr>
            <a:lvl5pPr algn="ctr">
              <a:spcBef>
                <a:spcPts val="0"/>
              </a:spcBef>
              <a:buClr>
                <a:schemeClr val="lt1"/>
              </a:buClr>
              <a:buSzPct val="100000"/>
              <a:defRPr sz="3600">
                <a:solidFill>
                  <a:schemeClr val="lt1"/>
                </a:solidFill>
              </a:defRPr>
            </a:lvl5pPr>
            <a:lvl6pPr algn="ctr">
              <a:spcBef>
                <a:spcPts val="0"/>
              </a:spcBef>
              <a:buClr>
                <a:schemeClr val="lt1"/>
              </a:buClr>
              <a:buSzPct val="100000"/>
              <a:defRPr sz="3600">
                <a:solidFill>
                  <a:schemeClr val="lt1"/>
                </a:solidFill>
              </a:defRPr>
            </a:lvl6pPr>
            <a:lvl7pPr algn="ctr">
              <a:spcBef>
                <a:spcPts val="0"/>
              </a:spcBef>
              <a:buClr>
                <a:schemeClr val="lt1"/>
              </a:buClr>
              <a:buSzPct val="100000"/>
              <a:defRPr sz="3600">
                <a:solidFill>
                  <a:schemeClr val="lt1"/>
                </a:solidFill>
              </a:defRPr>
            </a:lvl7pPr>
            <a:lvl8pPr algn="ctr">
              <a:spcBef>
                <a:spcPts val="0"/>
              </a:spcBef>
              <a:buClr>
                <a:schemeClr val="lt1"/>
              </a:buClr>
              <a:buSzPct val="100000"/>
              <a:defRPr sz="3600">
                <a:solidFill>
                  <a:schemeClr val="lt1"/>
                </a:solidFill>
              </a:defRPr>
            </a:lvl8pPr>
            <a:lvl9pPr algn="ctr">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0" name="Shape 2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cxnSp>
        <p:nvCxnSpPr>
          <p:cNvPr id="24" name="Shape 24"/>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5" name="Shape 25"/>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372500"/>
            <a:ext cx="8520599" cy="733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cxnSp>
        <p:nvCxnSpPr>
          <p:cNvPr id="33" name="Shape 33"/>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4" name="Shape 34"/>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5" name="Shape 35"/>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6" name="Shape 3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528900"/>
            <a:ext cx="5678099" cy="4085699"/>
          </a:xfrm>
          <a:prstGeom prst="rect">
            <a:avLst/>
          </a:prstGeom>
        </p:spPr>
        <p:txBody>
          <a:bodyPr lIns="91425" tIns="91425" rIns="91425" bIns="91425" anchor="ctr" anchorCtr="0"/>
          <a:lstStyle>
            <a:lvl1pPr>
              <a:spcBef>
                <a:spcPts val="0"/>
              </a:spcBef>
              <a:buClr>
                <a:schemeClr val="lt1"/>
              </a:buClr>
              <a:buSzPct val="100000"/>
              <a:defRPr sz="5400">
                <a:solidFill>
                  <a:schemeClr val="lt1"/>
                </a:solidFill>
              </a:defRPr>
            </a:lvl1pPr>
            <a:lvl2pPr>
              <a:spcBef>
                <a:spcPts val="0"/>
              </a:spcBef>
              <a:buClr>
                <a:schemeClr val="lt1"/>
              </a:buClr>
              <a:buSzPct val="100000"/>
              <a:defRPr sz="5400">
                <a:solidFill>
                  <a:schemeClr val="lt1"/>
                </a:solidFill>
              </a:defRPr>
            </a:lvl2pPr>
            <a:lvl3pPr>
              <a:spcBef>
                <a:spcPts val="0"/>
              </a:spcBef>
              <a:buClr>
                <a:schemeClr val="lt1"/>
              </a:buClr>
              <a:buSzPct val="100000"/>
              <a:defRPr sz="5400">
                <a:solidFill>
                  <a:schemeClr val="lt1"/>
                </a:solidFill>
              </a:defRPr>
            </a:lvl3pPr>
            <a:lvl4pPr>
              <a:spcBef>
                <a:spcPts val="0"/>
              </a:spcBef>
              <a:buClr>
                <a:schemeClr val="lt1"/>
              </a:buClr>
              <a:buSzPct val="100000"/>
              <a:defRPr sz="5400">
                <a:solidFill>
                  <a:schemeClr val="lt1"/>
                </a:solidFill>
              </a:defRPr>
            </a:lvl4pPr>
            <a:lvl5pPr>
              <a:spcBef>
                <a:spcPts val="0"/>
              </a:spcBef>
              <a:buClr>
                <a:schemeClr val="lt1"/>
              </a:buClr>
              <a:buSzPct val="100000"/>
              <a:defRPr sz="5400">
                <a:solidFill>
                  <a:schemeClr val="lt1"/>
                </a:solidFill>
              </a:defRPr>
            </a:lvl5pPr>
            <a:lvl6pPr>
              <a:spcBef>
                <a:spcPts val="0"/>
              </a:spcBef>
              <a:buClr>
                <a:schemeClr val="lt1"/>
              </a:buClr>
              <a:buSzPct val="100000"/>
              <a:defRPr sz="5400">
                <a:solidFill>
                  <a:schemeClr val="lt1"/>
                </a:solidFill>
              </a:defRPr>
            </a:lvl6pPr>
            <a:lvl7pPr>
              <a:spcBef>
                <a:spcPts val="0"/>
              </a:spcBef>
              <a:buClr>
                <a:schemeClr val="lt1"/>
              </a:buClr>
              <a:buSzPct val="100000"/>
              <a:defRPr sz="5400">
                <a:solidFill>
                  <a:schemeClr val="lt1"/>
                </a:solidFill>
              </a:defRPr>
            </a:lvl7pPr>
            <a:lvl8pPr>
              <a:spcBef>
                <a:spcPts val="0"/>
              </a:spcBef>
              <a:buClr>
                <a:schemeClr val="lt1"/>
              </a:buClr>
              <a:buSzPct val="100000"/>
              <a:defRPr sz="5400">
                <a:solidFill>
                  <a:schemeClr val="lt1"/>
                </a:solidFill>
              </a:defRPr>
            </a:lvl8pPr>
            <a:lvl9pPr>
              <a:spcBef>
                <a:spcPts val="0"/>
              </a:spcBef>
              <a:buClr>
                <a:schemeClr val="lt1"/>
              </a:buClr>
              <a:buSzPct val="100000"/>
              <a:defRPr sz="5400">
                <a:solidFill>
                  <a:schemeClr val="lt1"/>
                </a:solidFill>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pPr>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0"/>
        <p:cNvGrpSpPr/>
        <p:nvPr/>
      </p:nvGrpSpPr>
      <p:grpSpPr>
        <a:xfrm>
          <a:off x="0" y="0"/>
          <a:ext cx="0" cy="0"/>
          <a:chOff x="0" y="0"/>
          <a:chExt cx="0" cy="0"/>
        </a:xfrm>
      </p:grpSpPr>
      <p:sp>
        <p:nvSpPr>
          <p:cNvPr id="41" name="Shape 41"/>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cxnSp>
        <p:nvCxnSpPr>
          <p:cNvPr id="42" name="Shape 42"/>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3" name="Shape 43"/>
          <p:cNvSpPr txBox="1">
            <a:spLocks noGrp="1"/>
          </p:cNvSpPr>
          <p:nvPr>
            <p:ph type="title"/>
          </p:nvPr>
        </p:nvSpPr>
        <p:spPr>
          <a:xfrm>
            <a:off x="265500" y="1078750"/>
            <a:ext cx="4045199" cy="1789200"/>
          </a:xfrm>
          <a:prstGeom prst="rect">
            <a:avLst/>
          </a:prstGeom>
        </p:spPr>
        <p:txBody>
          <a:bodyPr lIns="91425" tIns="91425" rIns="91425" bIns="91425" anchor="b" anchorCtr="0"/>
          <a:lstStyle>
            <a:lvl1pPr algn="ctr">
              <a:spcBef>
                <a:spcPts val="0"/>
              </a:spcBef>
              <a:buClr>
                <a:schemeClr val="lt1"/>
              </a:buClr>
              <a:buSzPct val="100000"/>
              <a:defRPr sz="4600">
                <a:solidFill>
                  <a:schemeClr val="lt1"/>
                </a:solidFill>
              </a:defRPr>
            </a:lvl1pPr>
            <a:lvl2pPr algn="ctr">
              <a:spcBef>
                <a:spcPts val="0"/>
              </a:spcBef>
              <a:buClr>
                <a:schemeClr val="lt1"/>
              </a:buClr>
              <a:buSzPct val="100000"/>
              <a:defRPr sz="4600">
                <a:solidFill>
                  <a:schemeClr val="lt1"/>
                </a:solidFill>
              </a:defRPr>
            </a:lvl2pPr>
            <a:lvl3pPr algn="ctr">
              <a:spcBef>
                <a:spcPts val="0"/>
              </a:spcBef>
              <a:buClr>
                <a:schemeClr val="lt1"/>
              </a:buClr>
              <a:buSzPct val="100000"/>
              <a:defRPr sz="4600">
                <a:solidFill>
                  <a:schemeClr val="lt1"/>
                </a:solidFill>
              </a:defRPr>
            </a:lvl3pPr>
            <a:lvl4pPr algn="ctr">
              <a:spcBef>
                <a:spcPts val="0"/>
              </a:spcBef>
              <a:buClr>
                <a:schemeClr val="lt1"/>
              </a:buClr>
              <a:buSzPct val="100000"/>
              <a:defRPr sz="4600">
                <a:solidFill>
                  <a:schemeClr val="lt1"/>
                </a:solidFill>
              </a:defRPr>
            </a:lvl4pPr>
            <a:lvl5pPr algn="ctr">
              <a:spcBef>
                <a:spcPts val="0"/>
              </a:spcBef>
              <a:buClr>
                <a:schemeClr val="lt1"/>
              </a:buClr>
              <a:buSzPct val="100000"/>
              <a:defRPr sz="4600">
                <a:solidFill>
                  <a:schemeClr val="lt1"/>
                </a:solidFill>
              </a:defRPr>
            </a:lvl5pPr>
            <a:lvl6pPr algn="ctr">
              <a:spcBef>
                <a:spcPts val="0"/>
              </a:spcBef>
              <a:buClr>
                <a:schemeClr val="lt1"/>
              </a:buClr>
              <a:buSzPct val="100000"/>
              <a:defRPr sz="4600">
                <a:solidFill>
                  <a:schemeClr val="lt1"/>
                </a:solidFill>
              </a:defRPr>
            </a:lvl6pPr>
            <a:lvl7pPr algn="ctr">
              <a:spcBef>
                <a:spcPts val="0"/>
              </a:spcBef>
              <a:buClr>
                <a:schemeClr val="lt1"/>
              </a:buClr>
              <a:buSzPct val="100000"/>
              <a:defRPr sz="4600">
                <a:solidFill>
                  <a:schemeClr val="lt1"/>
                </a:solidFill>
              </a:defRPr>
            </a:lvl7pPr>
            <a:lvl8pPr algn="ctr">
              <a:spcBef>
                <a:spcPts val="0"/>
              </a:spcBef>
              <a:buClr>
                <a:schemeClr val="lt1"/>
              </a:buClr>
              <a:buSzPct val="100000"/>
              <a:defRPr sz="4600">
                <a:solidFill>
                  <a:schemeClr val="lt1"/>
                </a:solidFill>
              </a:defRPr>
            </a:lvl8pPr>
            <a:lvl9pPr algn="ctr">
              <a:spcBef>
                <a:spcPts val="0"/>
              </a:spcBef>
              <a:buClr>
                <a:schemeClr val="lt1"/>
              </a:buClr>
              <a:buSzPct val="100000"/>
              <a:defRPr sz="4600">
                <a:solidFill>
                  <a:schemeClr val="lt1"/>
                </a:solidFill>
              </a:defRPr>
            </a:lvl9pPr>
          </a:lstStyle>
          <a:p>
            <a:endParaRPr/>
          </a:p>
        </p:txBody>
      </p:sp>
      <p:sp>
        <p:nvSpPr>
          <p:cNvPr id="44" name="Shape 44"/>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lt1"/>
              </a:buClr>
              <a:buSzPct val="100000"/>
              <a:buNone/>
              <a:defRPr sz="1900">
                <a:solidFill>
                  <a:schemeClr val="lt1"/>
                </a:solidFill>
              </a:defRPr>
            </a:lvl1pPr>
            <a:lvl2pPr algn="ctr">
              <a:lnSpc>
                <a:spcPct val="100000"/>
              </a:lnSpc>
              <a:spcBef>
                <a:spcPts val="0"/>
              </a:spcBef>
              <a:spcAft>
                <a:spcPts val="0"/>
              </a:spcAft>
              <a:buClr>
                <a:schemeClr val="lt1"/>
              </a:buClr>
              <a:buSzPct val="100000"/>
              <a:buNone/>
              <a:defRPr sz="1900">
                <a:solidFill>
                  <a:schemeClr val="lt1"/>
                </a:solidFill>
              </a:defRPr>
            </a:lvl2pPr>
            <a:lvl3pPr algn="ctr">
              <a:lnSpc>
                <a:spcPct val="100000"/>
              </a:lnSpc>
              <a:spcBef>
                <a:spcPts val="0"/>
              </a:spcBef>
              <a:spcAft>
                <a:spcPts val="0"/>
              </a:spcAft>
              <a:buClr>
                <a:schemeClr val="lt1"/>
              </a:buClr>
              <a:buSzPct val="100000"/>
              <a:buNone/>
              <a:defRPr sz="1900">
                <a:solidFill>
                  <a:schemeClr val="lt1"/>
                </a:solidFill>
              </a:defRPr>
            </a:lvl3pPr>
            <a:lvl4pPr algn="ctr">
              <a:lnSpc>
                <a:spcPct val="100000"/>
              </a:lnSpc>
              <a:spcBef>
                <a:spcPts val="0"/>
              </a:spcBef>
              <a:spcAft>
                <a:spcPts val="0"/>
              </a:spcAft>
              <a:buClr>
                <a:schemeClr val="lt1"/>
              </a:buClr>
              <a:buSzPct val="100000"/>
              <a:buNone/>
              <a:defRPr sz="1900">
                <a:solidFill>
                  <a:schemeClr val="lt1"/>
                </a:solidFill>
              </a:defRPr>
            </a:lvl4pPr>
            <a:lvl5pPr algn="ctr">
              <a:lnSpc>
                <a:spcPct val="100000"/>
              </a:lnSpc>
              <a:spcBef>
                <a:spcPts val="0"/>
              </a:spcBef>
              <a:spcAft>
                <a:spcPts val="0"/>
              </a:spcAft>
              <a:buClr>
                <a:schemeClr val="lt1"/>
              </a:buClr>
              <a:buSzPct val="100000"/>
              <a:buNone/>
              <a:defRPr sz="1900">
                <a:solidFill>
                  <a:schemeClr val="lt1"/>
                </a:solidFill>
              </a:defRPr>
            </a:lvl5pPr>
            <a:lvl6pPr algn="ctr">
              <a:lnSpc>
                <a:spcPct val="100000"/>
              </a:lnSpc>
              <a:spcBef>
                <a:spcPts val="0"/>
              </a:spcBef>
              <a:spcAft>
                <a:spcPts val="0"/>
              </a:spcAft>
              <a:buClr>
                <a:schemeClr val="lt1"/>
              </a:buClr>
              <a:buSzPct val="100000"/>
              <a:buNone/>
              <a:defRPr sz="1900">
                <a:solidFill>
                  <a:schemeClr val="lt1"/>
                </a:solidFill>
              </a:defRPr>
            </a:lvl6pPr>
            <a:lvl7pPr algn="ctr">
              <a:lnSpc>
                <a:spcPct val="100000"/>
              </a:lnSpc>
              <a:spcBef>
                <a:spcPts val="0"/>
              </a:spcBef>
              <a:spcAft>
                <a:spcPts val="0"/>
              </a:spcAft>
              <a:buClr>
                <a:schemeClr val="lt1"/>
              </a:buClr>
              <a:buSzPct val="100000"/>
              <a:buNone/>
              <a:defRPr sz="1900">
                <a:solidFill>
                  <a:schemeClr val="lt1"/>
                </a:solidFill>
              </a:defRPr>
            </a:lvl7pPr>
            <a:lvl8pPr algn="ctr">
              <a:lnSpc>
                <a:spcPct val="100000"/>
              </a:lnSpc>
              <a:spcBef>
                <a:spcPts val="0"/>
              </a:spcBef>
              <a:spcAft>
                <a:spcPts val="0"/>
              </a:spcAft>
              <a:buClr>
                <a:schemeClr val="lt1"/>
              </a:buClr>
              <a:buSzPct val="100000"/>
              <a:buNone/>
              <a:defRPr sz="1900">
                <a:solidFill>
                  <a:schemeClr val="lt1"/>
                </a:solidFill>
              </a:defRPr>
            </a:lvl8pPr>
            <a:lvl9pPr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5" name="Shape 45"/>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a:spcBef>
                <a:spcPts val="0"/>
              </a:spcBef>
              <a:buClr>
                <a:schemeClr val="dk2"/>
              </a:buClr>
              <a:buSzPct val="100000"/>
              <a:buFont typeface="Oswald"/>
              <a:buNone/>
              <a:defRPr sz="3000">
                <a:solidFill>
                  <a:schemeClr val="dk2"/>
                </a:solidFill>
                <a:latin typeface="Oswald"/>
                <a:ea typeface="Oswald"/>
                <a:cs typeface="Oswald"/>
                <a:sym typeface="Oswald"/>
              </a:defRPr>
            </a:lvl1pPr>
            <a:lvl2pPr>
              <a:spcBef>
                <a:spcPts val="0"/>
              </a:spcBef>
              <a:buClr>
                <a:schemeClr val="dk2"/>
              </a:buClr>
              <a:buSzPct val="100000"/>
              <a:buFont typeface="Oswald"/>
              <a:buNone/>
              <a:defRPr sz="3000">
                <a:solidFill>
                  <a:schemeClr val="dk2"/>
                </a:solidFill>
                <a:latin typeface="Oswald"/>
                <a:ea typeface="Oswald"/>
                <a:cs typeface="Oswald"/>
                <a:sym typeface="Oswald"/>
              </a:defRPr>
            </a:lvl2pPr>
            <a:lvl3pPr>
              <a:spcBef>
                <a:spcPts val="0"/>
              </a:spcBef>
              <a:buClr>
                <a:schemeClr val="dk2"/>
              </a:buClr>
              <a:buSzPct val="100000"/>
              <a:buFont typeface="Oswald"/>
              <a:buNone/>
              <a:defRPr sz="3000">
                <a:solidFill>
                  <a:schemeClr val="dk2"/>
                </a:solidFill>
                <a:latin typeface="Oswald"/>
                <a:ea typeface="Oswald"/>
                <a:cs typeface="Oswald"/>
                <a:sym typeface="Oswald"/>
              </a:defRPr>
            </a:lvl3pPr>
            <a:lvl4pPr>
              <a:spcBef>
                <a:spcPts val="0"/>
              </a:spcBef>
              <a:buClr>
                <a:schemeClr val="dk2"/>
              </a:buClr>
              <a:buSzPct val="100000"/>
              <a:buFont typeface="Oswald"/>
              <a:buNone/>
              <a:defRPr sz="3000">
                <a:solidFill>
                  <a:schemeClr val="dk2"/>
                </a:solidFill>
                <a:latin typeface="Oswald"/>
                <a:ea typeface="Oswald"/>
                <a:cs typeface="Oswald"/>
                <a:sym typeface="Oswald"/>
              </a:defRPr>
            </a:lvl4pPr>
            <a:lvl5pPr>
              <a:spcBef>
                <a:spcPts val="0"/>
              </a:spcBef>
              <a:buClr>
                <a:schemeClr val="dk2"/>
              </a:buClr>
              <a:buSzPct val="100000"/>
              <a:buFont typeface="Oswald"/>
              <a:buNone/>
              <a:defRPr sz="3000">
                <a:solidFill>
                  <a:schemeClr val="dk2"/>
                </a:solidFill>
                <a:latin typeface="Oswald"/>
                <a:ea typeface="Oswald"/>
                <a:cs typeface="Oswald"/>
                <a:sym typeface="Oswald"/>
              </a:defRPr>
            </a:lvl5pPr>
            <a:lvl6pPr>
              <a:spcBef>
                <a:spcPts val="0"/>
              </a:spcBef>
              <a:buClr>
                <a:schemeClr val="dk2"/>
              </a:buClr>
              <a:buSzPct val="100000"/>
              <a:buFont typeface="Oswald"/>
              <a:buNone/>
              <a:defRPr sz="3000">
                <a:solidFill>
                  <a:schemeClr val="dk2"/>
                </a:solidFill>
                <a:latin typeface="Oswald"/>
                <a:ea typeface="Oswald"/>
                <a:cs typeface="Oswald"/>
                <a:sym typeface="Oswald"/>
              </a:defRPr>
            </a:lvl6pPr>
            <a:lvl7pPr>
              <a:spcBef>
                <a:spcPts val="0"/>
              </a:spcBef>
              <a:buClr>
                <a:schemeClr val="dk2"/>
              </a:buClr>
              <a:buSzPct val="100000"/>
              <a:buFont typeface="Oswald"/>
              <a:buNone/>
              <a:defRPr sz="3000">
                <a:solidFill>
                  <a:schemeClr val="dk2"/>
                </a:solidFill>
                <a:latin typeface="Oswald"/>
                <a:ea typeface="Oswald"/>
                <a:cs typeface="Oswald"/>
                <a:sym typeface="Oswald"/>
              </a:defRPr>
            </a:lvl7pPr>
            <a:lvl8pPr>
              <a:spcBef>
                <a:spcPts val="0"/>
              </a:spcBef>
              <a:buClr>
                <a:schemeClr val="dk2"/>
              </a:buClr>
              <a:buSzPct val="100000"/>
              <a:buFont typeface="Oswald"/>
              <a:buNone/>
              <a:defRPr sz="3000">
                <a:solidFill>
                  <a:schemeClr val="dk2"/>
                </a:solidFill>
                <a:latin typeface="Oswald"/>
                <a:ea typeface="Oswald"/>
                <a:cs typeface="Oswald"/>
                <a:sym typeface="Oswald"/>
              </a:defRPr>
            </a:lvl8pPr>
            <a:lvl9pPr>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pPr algn="r">
                <a:spcBef>
                  <a:spcPts val="0"/>
                </a:spcBef>
                <a:buNone/>
              </a:p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ehow.com/facts_7582091_average-rainfall-fresh-water-ecosystem.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ience.jrank.org/pages/897/Biome.html" TargetMode="External"/><Relationship Id="rId4" Type="http://schemas.openxmlformats.org/officeDocument/2006/relationships/hyperlink" Target="http://www.brainjet.com/random/2921/15-animals-with-crazy-survival-strateg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11175" y="644300"/>
            <a:ext cx="8282399" cy="2109000"/>
          </a:xfrm>
          <a:prstGeom prst="rect">
            <a:avLst/>
          </a:prstGeom>
        </p:spPr>
        <p:txBody>
          <a:bodyPr lIns="91425" tIns="91425" rIns="91425" bIns="91425" anchor="b" anchorCtr="0">
            <a:noAutofit/>
          </a:bodyPr>
          <a:lstStyle/>
          <a:p>
            <a:pPr>
              <a:spcBef>
                <a:spcPts val="0"/>
              </a:spcBef>
              <a:buNone/>
            </a:pPr>
            <a:r>
              <a:rPr lang="en"/>
              <a:t>Fresh Water Biome </a:t>
            </a:r>
          </a:p>
        </p:txBody>
      </p:sp>
      <p:sp>
        <p:nvSpPr>
          <p:cNvPr id="59" name="Shape 59"/>
          <p:cNvSpPr txBox="1">
            <a:spLocks noGrp="1"/>
          </p:cNvSpPr>
          <p:nvPr>
            <p:ph type="subTitle" idx="1"/>
          </p:nvPr>
        </p:nvSpPr>
        <p:spPr>
          <a:xfrm>
            <a:off x="411175" y="3398250"/>
            <a:ext cx="8282399" cy="1260599"/>
          </a:xfrm>
          <a:prstGeom prst="rect">
            <a:avLst/>
          </a:prstGeom>
        </p:spPr>
        <p:txBody>
          <a:bodyPr lIns="91425" tIns="91425" rIns="91425" bIns="91425" anchor="ctr" anchorCtr="0">
            <a:noAutofit/>
          </a:bodyPr>
          <a:lstStyle/>
          <a:p>
            <a:pPr>
              <a:spcBef>
                <a:spcPts val="0"/>
              </a:spcBef>
              <a:buNone/>
            </a:pPr>
            <a:r>
              <a:rPr lang="en"/>
              <a:t>Bernadette W. &amp; Fauzia 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Solution </a:t>
            </a:r>
          </a:p>
        </p:txBody>
      </p:sp>
      <p:sp>
        <p:nvSpPr>
          <p:cNvPr id="118" name="Shape 118"/>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n"/>
              <a:t>We can help by volunteering for a stream team and other community groups to monitor and restore freshwater biomes.Place laws on pollution and hunting of endangered species in the freshwater biome. Also filter out pollutants by using green roofs and rain gardens. Provide incentives for farming business to reduce the use of pesticides.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Sources</a:t>
            </a:r>
          </a:p>
        </p:txBody>
      </p:sp>
      <p:sp>
        <p:nvSpPr>
          <p:cNvPr id="124" name="Shape 124"/>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http://www.ehow.com/facts_7582091_average-rainfall-fresh-water-ecosystem.html</a:t>
            </a:r>
          </a:p>
          <a:p>
            <a:pPr rtl="0">
              <a:spcBef>
                <a:spcPts val="0"/>
              </a:spcBef>
              <a:buNone/>
            </a:pPr>
            <a:r>
              <a:rPr lang="en" u="sng">
                <a:solidFill>
                  <a:schemeClr val="hlink"/>
                </a:solidFill>
                <a:hlinkClick r:id="rId4"/>
              </a:rPr>
              <a:t>http://www.brainjet.com/random/2921/15-animals-with-crazy-survival-strategies#page=3</a:t>
            </a:r>
          </a:p>
          <a:p>
            <a:pPr rtl="0">
              <a:spcBef>
                <a:spcPts val="0"/>
              </a:spcBef>
              <a:buNone/>
            </a:pPr>
            <a:r>
              <a:rPr lang="en" u="sng">
                <a:solidFill>
                  <a:schemeClr val="hlink"/>
                </a:solidFill>
                <a:hlinkClick r:id="rId5"/>
              </a:rPr>
              <a:t>http://science.jrank.org/pages/897/Biome.html</a:t>
            </a:r>
          </a:p>
          <a:p>
            <a:pPr>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What is a Freshwater Ecosystem ?</a:t>
            </a:r>
          </a:p>
        </p:txBody>
      </p:sp>
      <p:sp>
        <p:nvSpPr>
          <p:cNvPr id="65" name="Shape 65"/>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n"/>
              <a:t>It’s just like it’s name, any ecosystem where fresh water is present. A example of a freshwater biome is ponds, lakes, rivers, streams and sometimes wetlands. Obviously you can find this ecosystem anywhere so there is no actually location. The earth is 97% of water, so this is biome is pretty big. Chemical factors break down to pH levels of the environment, energy passed down in the food web.</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Climate in Freshwater Ecosystem </a:t>
            </a:r>
          </a:p>
        </p:txBody>
      </p:sp>
      <p:sp>
        <p:nvSpPr>
          <p:cNvPr id="71" name="Shape 71"/>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n"/>
              <a:t>As stated before this biome can be found in many locations, meaning it faces different seasons in those areas. During summer, it can ranges from 4C to 22C. As for winter is ranges from 0C to 4C.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Visual Point </a:t>
            </a:r>
          </a:p>
        </p:txBody>
      </p:sp>
      <p:sp>
        <p:nvSpPr>
          <p:cNvPr id="77" name="Shape 77"/>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n"/>
              <a:t>Keep in mind this is a average total of all the areas combined (Average Precipaatiton is 50-260inches a year)</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pic>
        <p:nvPicPr>
          <p:cNvPr id="78" name="Shape 78"/>
          <p:cNvPicPr preferRelativeResize="0"/>
          <p:nvPr/>
        </p:nvPicPr>
        <p:blipFill>
          <a:blip r:embed="rId3">
            <a:alphaModFix/>
          </a:blip>
          <a:stretch>
            <a:fillRect/>
          </a:stretch>
        </p:blipFill>
        <p:spPr>
          <a:xfrm>
            <a:off x="1665375" y="2135200"/>
            <a:ext cx="4762500" cy="27813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Visual Point</a:t>
            </a:r>
          </a:p>
        </p:txBody>
      </p:sp>
      <p:sp>
        <p:nvSpPr>
          <p:cNvPr id="84" name="Shape 84"/>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endParaRPr/>
          </a:p>
        </p:txBody>
      </p:sp>
      <p:pic>
        <p:nvPicPr>
          <p:cNvPr id="85" name="Shape 85"/>
          <p:cNvPicPr preferRelativeResize="0"/>
          <p:nvPr/>
        </p:nvPicPr>
        <p:blipFill>
          <a:blip r:embed="rId3">
            <a:alphaModFix/>
          </a:blip>
          <a:stretch>
            <a:fillRect/>
          </a:stretch>
        </p:blipFill>
        <p:spPr>
          <a:xfrm>
            <a:off x="311700" y="1468825"/>
            <a:ext cx="5432716" cy="30998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Visual Point </a:t>
            </a:r>
          </a:p>
        </p:txBody>
      </p:sp>
      <p:sp>
        <p:nvSpPr>
          <p:cNvPr id="91" name="Shape 91"/>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endParaRPr/>
          </a:p>
        </p:txBody>
      </p:sp>
      <p:pic>
        <p:nvPicPr>
          <p:cNvPr id="92" name="Shape 92"/>
          <p:cNvPicPr preferRelativeResize="0"/>
          <p:nvPr/>
        </p:nvPicPr>
        <p:blipFill>
          <a:blip r:embed="rId3">
            <a:alphaModFix/>
          </a:blip>
          <a:stretch>
            <a:fillRect/>
          </a:stretch>
        </p:blipFill>
        <p:spPr>
          <a:xfrm>
            <a:off x="311700" y="1468825"/>
            <a:ext cx="4056782" cy="30999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rtl="0">
              <a:spcBef>
                <a:spcPts val="0"/>
              </a:spcBef>
              <a:spcAft>
                <a:spcPts val="1400"/>
              </a:spcAft>
              <a:buNone/>
            </a:pPr>
            <a:endParaRPr sz="7150" b="1">
              <a:solidFill>
                <a:srgbClr val="361A0A"/>
              </a:solidFill>
              <a:latin typeface="Verdana"/>
              <a:ea typeface="Verdana"/>
              <a:cs typeface="Verdana"/>
              <a:sym typeface="Verdana"/>
            </a:endParaRPr>
          </a:p>
          <a:p>
            <a:pPr>
              <a:spcBef>
                <a:spcPts val="0"/>
              </a:spcBef>
              <a:buNone/>
            </a:pPr>
            <a:r>
              <a:rPr lang="en"/>
              <a:t>Hippopotamus </a:t>
            </a:r>
          </a:p>
        </p:txBody>
      </p:sp>
      <p:sp>
        <p:nvSpPr>
          <p:cNvPr id="98" name="Shape 98"/>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n"/>
              <a:t>Scientific Name :</a:t>
            </a:r>
          </a:p>
          <a:p>
            <a:pPr rtl="0">
              <a:spcBef>
                <a:spcPts val="0"/>
              </a:spcBef>
              <a:buNone/>
            </a:pPr>
            <a:r>
              <a:rPr lang="en"/>
              <a:t>Hippopotamus Amphibius</a:t>
            </a:r>
          </a:p>
          <a:p>
            <a:pPr rtl="0">
              <a:spcBef>
                <a:spcPts val="0"/>
              </a:spcBef>
              <a:buNone/>
            </a:pPr>
            <a:endParaRPr/>
          </a:p>
          <a:p>
            <a:pPr rtl="0">
              <a:spcBef>
                <a:spcPts val="0"/>
              </a:spcBef>
              <a:buNone/>
            </a:pPr>
            <a:r>
              <a:rPr lang="en"/>
              <a:t>Survival Strategy : Hippos live in Africa or hot areas. To have the ability to be able to live in the heat they sweat a liquid that looks like blood, the Liquid act as a sunscreen protector. </a:t>
            </a:r>
          </a:p>
          <a:p>
            <a:pPr rtl="0">
              <a:spcBef>
                <a:spcPts val="0"/>
              </a:spcBef>
              <a:buNone/>
            </a:pPr>
            <a:r>
              <a:rPr lang="en"/>
              <a:t> </a:t>
            </a:r>
          </a:p>
          <a:p>
            <a:pPr rtl="0">
              <a:spcBef>
                <a:spcPts val="0"/>
              </a:spcBef>
              <a:buNone/>
            </a:pPr>
            <a:endParaRPr/>
          </a:p>
          <a:p>
            <a:pPr>
              <a:spcBef>
                <a:spcPts val="0"/>
              </a:spcBef>
              <a:buNone/>
            </a:pPr>
            <a:endParaRPr/>
          </a:p>
        </p:txBody>
      </p:sp>
      <p:pic>
        <p:nvPicPr>
          <p:cNvPr id="99" name="Shape 99"/>
          <p:cNvPicPr preferRelativeResize="0"/>
          <p:nvPr/>
        </p:nvPicPr>
        <p:blipFill>
          <a:blip r:embed="rId3">
            <a:alphaModFix/>
          </a:blip>
          <a:stretch>
            <a:fillRect/>
          </a:stretch>
        </p:blipFill>
        <p:spPr>
          <a:xfrm>
            <a:off x="4348300" y="460100"/>
            <a:ext cx="3801874" cy="19397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Pickleweed</a:t>
            </a:r>
          </a:p>
        </p:txBody>
      </p:sp>
      <p:sp>
        <p:nvSpPr>
          <p:cNvPr id="105" name="Shape 105"/>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rtl="0">
              <a:spcBef>
                <a:spcPts val="0"/>
              </a:spcBef>
              <a:buNone/>
            </a:pPr>
            <a:r>
              <a:rPr lang="en"/>
              <a:t>Scientific Name : </a:t>
            </a:r>
          </a:p>
          <a:p>
            <a:pPr rtl="0">
              <a:spcBef>
                <a:spcPts val="0"/>
              </a:spcBef>
              <a:buNone/>
            </a:pPr>
            <a:r>
              <a:rPr lang="en"/>
              <a:t>Salicornia europeae</a:t>
            </a:r>
          </a:p>
          <a:p>
            <a:pPr rtl="0">
              <a:spcBef>
                <a:spcPts val="0"/>
              </a:spcBef>
              <a:buNone/>
            </a:pPr>
            <a:r>
              <a:rPr lang="en"/>
              <a:t>variety rubra</a:t>
            </a:r>
          </a:p>
          <a:p>
            <a:pPr rtl="0">
              <a:spcBef>
                <a:spcPts val="0"/>
              </a:spcBef>
              <a:buNone/>
            </a:pPr>
            <a:endParaRPr/>
          </a:p>
          <a:p>
            <a:pPr rtl="0">
              <a:spcBef>
                <a:spcPts val="0"/>
              </a:spcBef>
              <a:buNone/>
            </a:pPr>
            <a:r>
              <a:rPr lang="en"/>
              <a:t>Survival Strategy :Salicornia is found all over the world as both annuals and perennials.It grows in salt watermarshes in the interior states of united states.</a:t>
            </a:r>
          </a:p>
          <a:p>
            <a:pPr>
              <a:spcBef>
                <a:spcPts val="0"/>
              </a:spcBef>
              <a:buNone/>
            </a:pPr>
            <a:endParaRPr/>
          </a:p>
        </p:txBody>
      </p:sp>
      <p:pic>
        <p:nvPicPr>
          <p:cNvPr id="106" name="Shape 106"/>
          <p:cNvPicPr preferRelativeResize="0"/>
          <p:nvPr/>
        </p:nvPicPr>
        <p:blipFill>
          <a:blip r:embed="rId3">
            <a:alphaModFix/>
          </a:blip>
          <a:stretch>
            <a:fillRect/>
          </a:stretch>
        </p:blipFill>
        <p:spPr>
          <a:xfrm>
            <a:off x="3348501" y="585651"/>
            <a:ext cx="3388774" cy="23460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372500"/>
            <a:ext cx="8520599" cy="733499"/>
          </a:xfrm>
          <a:prstGeom prst="rect">
            <a:avLst/>
          </a:prstGeom>
        </p:spPr>
        <p:txBody>
          <a:bodyPr lIns="91425" tIns="91425" rIns="91425" bIns="91425" anchor="b" anchorCtr="0">
            <a:noAutofit/>
          </a:bodyPr>
          <a:lstStyle/>
          <a:p>
            <a:pPr>
              <a:spcBef>
                <a:spcPts val="0"/>
              </a:spcBef>
              <a:buNone/>
            </a:pPr>
            <a:r>
              <a:rPr lang="en"/>
              <a:t>Environmental Damage </a:t>
            </a:r>
          </a:p>
        </p:txBody>
      </p:sp>
      <p:sp>
        <p:nvSpPr>
          <p:cNvPr id="112" name="Shape 112"/>
          <p:cNvSpPr txBox="1">
            <a:spLocks noGrp="1"/>
          </p:cNvSpPr>
          <p:nvPr>
            <p:ph type="body" idx="1"/>
          </p:nvPr>
        </p:nvSpPr>
        <p:spPr>
          <a:xfrm>
            <a:off x="311700" y="1468825"/>
            <a:ext cx="8520599" cy="3099900"/>
          </a:xfrm>
          <a:prstGeom prst="rect">
            <a:avLst/>
          </a:prstGeom>
        </p:spPr>
        <p:txBody>
          <a:bodyPr lIns="91425" tIns="91425" rIns="91425" bIns="91425" anchor="t" anchorCtr="0">
            <a:noAutofit/>
          </a:bodyPr>
          <a:lstStyle/>
          <a:p>
            <a:pPr>
              <a:spcBef>
                <a:spcPts val="0"/>
              </a:spcBef>
              <a:buNone/>
            </a:pPr>
            <a:r>
              <a:rPr lang="en"/>
              <a:t>Freshwater ecosystem near town and cities can face threats from runoff and pollution. Agricultural fertilizers and pesticides can all end in rivers and streams, either falling directly or carried to the waterways by rain. Some toxic pollutants can wipe out an ecosystem entirely, they can also cause genetic mutations, altering the life cycle of fish and birth defects that can destroy a population over time.Draining of wetlands for development deplete habitats. Global warming may lead to devastating floods and droughts.  </a:t>
            </a:r>
          </a:p>
        </p:txBody>
      </p:sp>
    </p:spTree>
  </p:cSld>
  <p:clrMapOvr>
    <a:masterClrMapping/>
  </p:clrMapOvr>
  <p:transition spd="slow">
    <p:cut/>
  </p:transition>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Oswald</vt:lpstr>
      <vt:lpstr>Source Code Pro</vt:lpstr>
      <vt:lpstr>Verdana</vt:lpstr>
      <vt:lpstr>modern-writer</vt:lpstr>
      <vt:lpstr>Fresh Water Biome </vt:lpstr>
      <vt:lpstr>What is a Freshwater Ecosystem ?</vt:lpstr>
      <vt:lpstr>Climate in Freshwater Ecosystem </vt:lpstr>
      <vt:lpstr>Visual Point </vt:lpstr>
      <vt:lpstr>Visual Point</vt:lpstr>
      <vt:lpstr>Visual Point </vt:lpstr>
      <vt:lpstr> Hippopotamus </vt:lpstr>
      <vt:lpstr>Pickleweed</vt:lpstr>
      <vt:lpstr>Environmental Damage </vt:lpstr>
      <vt:lpstr>Solution </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Water Biome </dc:title>
  <dc:creator>Mandi Leigh</dc:creator>
  <cp:lastModifiedBy>mandi leigh</cp:lastModifiedBy>
  <cp:revision>1</cp:revision>
  <dcterms:modified xsi:type="dcterms:W3CDTF">2015-10-01T18:07:17Z</dcterms:modified>
</cp:coreProperties>
</file>