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4" r:id="rId6"/>
    <p:sldId id="267" r:id="rId7"/>
    <p:sldId id="258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66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61" r:id="rId24"/>
    <p:sldId id="282" r:id="rId25"/>
    <p:sldId id="283" r:id="rId26"/>
    <p:sldId id="259" r:id="rId27"/>
    <p:sldId id="291" r:id="rId28"/>
    <p:sldId id="284" r:id="rId29"/>
    <p:sldId id="289" r:id="rId30"/>
    <p:sldId id="292" r:id="rId31"/>
    <p:sldId id="293" r:id="rId32"/>
    <p:sldId id="287" r:id="rId33"/>
    <p:sldId id="288" r:id="rId34"/>
    <p:sldId id="285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6hn3sA0ip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center.com/what-is-cance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22FEB2016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your opinion about using GMO technologies on Human Beings?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Planner:</a:t>
            </a:r>
          </a:p>
          <a:p>
            <a:pPr marL="514350" indent="-514350"/>
            <a:r>
              <a:rPr lang="en-US" dirty="0" smtClean="0">
                <a:solidFill>
                  <a:srgbClr val="FF0000"/>
                </a:solidFill>
              </a:rPr>
              <a:t>Turn in assignments from last week</a:t>
            </a:r>
          </a:p>
          <a:p>
            <a:pPr marL="514350" indent="-514350"/>
            <a:r>
              <a:rPr lang="en-US" dirty="0" smtClean="0">
                <a:solidFill>
                  <a:srgbClr val="FF0000"/>
                </a:solidFill>
              </a:rPr>
              <a:t>OAJ #19 Due Friday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precise gene editing</a:t>
            </a:r>
          </a:p>
          <a:p>
            <a:r>
              <a:rPr lang="en-US" dirty="0" smtClean="0"/>
              <a:t>Already being used in mosquitoes</a:t>
            </a:r>
            <a:endParaRPr lang="en-US" dirty="0"/>
          </a:p>
        </p:txBody>
      </p:sp>
      <p:pic>
        <p:nvPicPr>
          <p:cNvPr id="27650" name="Picture 2" descr="http://static.ddmcdn.com/gif/human-gene-editing-crispr-cas9-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56932"/>
            <a:ext cx="5714999" cy="3753135"/>
          </a:xfrm>
          <a:prstGeom prst="rect">
            <a:avLst/>
          </a:prstGeom>
          <a:noFill/>
        </p:spPr>
      </p:pic>
      <p:pic>
        <p:nvPicPr>
          <p:cNvPr id="27652" name="Picture 4" descr="http://cdn.orkin.com/images/mosquitoes/mosquito-illustration_360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429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CRISPR Ted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2 ways that humans can change the traits found in plants?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CRISPR technology?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think we should apply CRISPR to humans?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24FEB2016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end result of mitosis?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naked DNA such a big deal?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planners: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OAJ#19 Due Friday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DNA Quiz Friday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edia-1.web.britannica.com/eb-media/87/78587-004-0E55D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9550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deepen my knowledge of mitosis by reading a science textbook and responding to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sketch and label the phases of mitosis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25FEB2016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pairs of chromosomes do humans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phase does a cell spend most of it’s time?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Planners: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OAJ #19 Due Friday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DNA Quiz Monday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Chromosomes</a:t>
            </a:r>
            <a:endParaRPr lang="en-US" dirty="0"/>
          </a:p>
        </p:txBody>
      </p:sp>
      <p:sp>
        <p:nvSpPr>
          <p:cNvPr id="2050" name="AutoShape 2" descr="data:image/jpeg;base64,/9j/4AAQSkZJRgABAQAAAQABAAD/2wCEAAkGBxQQEBUUEBQVFhQWFxUVFBQXFRQUFRQVFxcbFxYXFxQYHCggGBolHBUUITEhJSkrLi4uFx8zODMsNygtLisBCgoKDg0OGhAQGCwcHyQsLCwsLCwsLCwsLCwsLCwsLCwsLCwsLCwsLCwsLCwsLCwsLCwsLCwsNzc3Nyw3LCw3K//AABEIAN4A4wMBEQACEQEDEQH/xAAbAAABBQEBAAAAAAAAAAAAAAAAAwQFBgcBAv/EAEQQAAIBAgQBBwYLBwUAAwAAAAECAwARBAUSITEGBxNBUVTSFiJhcYGUFBcyMzVzg5GisrMVI0JSkqHRJFNiscElQ+H/xAAaAQEBAAMBAQAAAAAAAAAAAAAAAQIDBAUG/8QAKREBAAICAgIBBAEFAQEAAAAAAAECAxEEEiExBRMiMkEzI1FhcYEUQv/aAAwDAQACEQMRAD8Ay3MeUuME0gGLxIAdwB08uw1H/lVQ38p8b3zE+8S+KgPKfG98xPvEvioDynxvfMT7xL4qA8p8b3zE+8S+KgPKfG98xPvEvioDynxvfMT7xL4qA8p8b3zE+8S+KgPKfG98xPvEvioDynxvfMT7xL4qA8p8b3zE+8S+KgPKfG98xPvEvioDynxvfMT7xL4qA8p8b3zE+8S+KgPKfG98xPvEvioDynxvfMT7xL4qA8p8b3zE+8S+KgPKfG98xPvEvioDynxvfMT7xL4qA8p8b3zE+8S+KgPKfG98xPvEvioDynxvfMT7xL4qA8p8b3zE+8S+KgPKfG98xPvEvioDynxvfMT7xL4qA8p8b3zE+8S+KgPKfG98xPvEvioDynxvfMT7xL4qDYOQOZzSZdCzzSsx6S7NI7E2lcC5J7AKisSzP5+X6x/zGqhtRBQLjCP0fSaTovbV1XrHtG9bV5w2HaRgqKWY8AONJtqNyPM0RRirAhhsQeIqxOx4qoKAoO1F05VBRBQFAUBQFAUBQFAUBQFAUBQFAUBQbXzdfRkH2v6r1GTHcz+fl+sf8xqobUQUVpMOUmPIGdttRJF68f6/bm9YZ9ZiHOZLKxLipXYAhE2v2mr8tm6Y4rH7WKTPlUuWkmrHznb5dtuGwArv4n8Nf9MJQldCCoaFNmikMZdgo4mkzpnSs2nUFcdgzCQCQbi9SttrlxTjnUm1ZNYoh/h8nmkiMqoSg4mtlcVrV7R6YzeInUveUZJLig5hW/RjU3qpjxWyTqEvkinswmiKEqwsRxFYWiazqWcTuNvFQFAUBRRQdtQ04aAoO2oacoCiCg2vm6+jIPtf1XqMmO5n8/L9Y/5jVQ2oj3At3UHgWAP31jb1LKPbS+c3GNDhMPhoz+7Yaj6dNv8ANeR8fh3ktkt7dGeY8RB3zMgxQYmbewuD7BWn5eJvelYXDMRSdswzOfpJpH/mdj/evcx160iHNM7k2Xjv7az/AEkLKmWYaVB0Tbkdu960zaYl6tMOC2De/uRGZZW0HyrEdorOLbcWTj3pG/09ZHDqlv2Db1mrMb8Lxvz25npPTMG/hsLdlXrrwwzX732YUanKqNL5v/3uDkQC+1uPrr1+NqcTzuTaYuh+ROMbC49oD8l2KEX6+quLBbrkmHTlp3x7HObl3RYhXFhrG9vRWXMpqYljxb9o0plcbqFEFA4wAUyp0l9GpdVuOm+9Y29TomfC+8uOT8IwyzYcBdAG38y15nD5F5yTS7jwZJm+t72jsq5Owy5a0rG0g1Nf1HYVuyci8Z4prwt801y6if8AilCu52SmuS2FSSe0nAC/trfgiJv5dXFxxe0xJTN8IseNCi2kldhWeWsfVhjlpFb6euVWCjRlaLYHYj01ORj628M+Ri6xFkBXO5BRG183X0ZB9r+q9Rkx3M/n5frH/MaqG1EeolJYAcSQB6yakzqNrHta+WfJubCRQvNM0mvYXJIXa9hvXFxOXTNa1axrTbek19pHm9yibE4bEGOZkVbnowdn23vWnncjHiyUi0eZWlZmkqHItmIPEEj+9enHppeRQh0Gx22oq25Gemgbpd7XG/Gua/228Pd4t6342r+SXIxlSRyQCAwG/ZvXTWfMPO49O3ZA5spE8lzc6jv29lZT7cdvZpUYiir7zd5a00bkSFADvY2B416XF8YpcXJ82hCZHhjPmWlW36RiG9R41yYa9srovPXH/wAPOcWN0ljV3LeaSPvrdzp3aGjhx9syqNcTsFEFBIZDg+nxMUfG7C/qB3rXmt1pNmGSdUmV/wCchhFhERdrsFt6AK8r4+Ztkm0uPi0+82yTAiTKiQTcq21+w1uy5OvJiNNeWv8AX7f5ZzXpvUWDkSgOIN+Gmt/H/J18SdWn/RflSq/DECi3yfbW3L/JUz+bwdcsYVWFLDckG/sq8n06uXH9GqnVxPKFEbXzdfRkH2v6r1GTHcz+fl+sf8xqobUR6RrEEcQQfuqTG1hrvLrDvjMlhnGm0dibcbW3NfP8GYxcy1de2+89qkOZlC8GJAa1r7dvm1l8v/Jj8MsU/bMMuzBbTSD/AJt/2a9yn4w55IVmiayrKQ8fSSEBbm2/ZWu2/wBO3i48c+bvWOzVVjMUAt2t6PRUinncs+RyKxHTH4M8nxGh7Hg23trZLTxcnW2v7vOcR6ZT6bGkTthyKdb+DGq5wKDSsNmMWAy1uidWeQcAfODHh/3XoXvWmLVZc1aza+5hXeb5b4u4NmCkj01q4Wu0s+RH2FecfGdJiVB4ogBpzNdogwRqJVKuRuFAUFx5ssLqxTP/ACLt7a4PkL9ceo/bm5NvEQU5zsYWxCR9Sre3pNY/H49Umf7pxY/Kya5u26TBOgPnKWFvQ1c/P+3LWzVyq/dOv2znM8MYpnRuKsRXrUtFqxMO7HO6RKU5Iy6cWB1EEVvxzPbw9Dga+tqU1yvwlsTA3U1v7V0X/Ksryq9csPPLq4ijB6z/AOVORPhu5k/0ohSq5HlCiNr5uvoyD7X9V6jJjuZ/Py/WP+Y1UNqIKKtOC5aSR4B8IV1BgQCTwB9Fck8Ws5fqLvwa8muU74FJVjUHpBa9yLdVXPxq5bRM/pa20gnfUSTxJJPrNdMeGMvNVHrpDa1zbsubfdU0u3mg9I1iD2G9GVZ87PM0xwm02FrA3rGtdNubJ3nZjWbQKIKKXwWLeFw8ZKsOBFWtprO4SY3GpecViGlYs5ux4k0tabTuSI14JVAUBQTHJvP3wLsyKG1CxBrRnwRljUteTFF4McyxzYiVpH4t/YdgrZjpFK9YZ0rFI0f8l88OCm12JUizKDx9PrrVyMEZadWOXH9SCXKXM1xeJeVF0Brbde3Wayw4/p0iu9sqV6xoww05jcMvEG4rdE6nbbS80t2hIZnnsuIZC5+RutbJyTMxLPJnm9u0vGb5w+J06xbTTJk7rlzzkiEbWtzig2vm6+jIPtf1XqMmO5n8/L9Y/wCY1UNqIKCQ5PwJJi4ElXUjyxowuV2ZgvEb9dRTbHRhJXVeCuyj1BiBVCFEFAUEzkeFikjmMyWWON2M2sjS5W0KBeDEvYW7CeyoqGqmxQFEFBL8l4IZMQkeIA0uQtyzqRc2sukHzjcW1bdtRUZiIijsrAgqxUg8QQbEG3qqhOiCgKAoCgs/Izk8uKLNIpZLSIqq1jrWJpNR3uFFl9ZYemoqsVQUQUE3i8HE2EEkAUlBGJyTIHWR9XBT5pXzSLjs9NRkhKrEUBQbXzdfRkH2v6r1GTHcz+fl+sf8xqobUQUHuCZkZXQkMpDKRxDA3BHtorkjliSTckkk9pO5NB5ogoCgewZrKkRiV7RklillIuRpJ3F722qLsyqoKAoCgc4LMJIb9ExXVa9rdXDiNj6RRTcntojlAUBQFAUCuFxDRNrjYqwBAI42YFT94JHtopKiCgKBzPmEjosbOSi2suwGwsCbcTbrNFNqIKAoNr5uvoyD7X9V6jJjuZ/Py/WP+Y1UNqI6BRYSOY5HNh40klSyPwNaqZq3mYrLbfFakRMwXyvk1NiYJJ4wNEYN99zbjasMnJpS8Un3K1w2tWbQhq6Gkvg8G8zaYlLNa9h2CsbWivmViNknQgkEWI2I7DSJJOMVl0sSq0iMqt8kkcalb1tOokmswbVkOlTa9jY8D1UHmg7Qe4YGe+kE2FzbqFVBDAznSilj2CnseGUg2OxHEUHKBR4mUAspAO4JHH1VN7JhxYyQSASBxIGw9dNjxRRQ09RRliAoJJ4AcTQ29TQsjFXBVhxB40TxME6o7UHSpHEceFFmHmqxFBtfN19GQfa/qvUZMdzP5+X6x/zGqhtRHQeyosNLx2ITF5KNbfvE3X2CvHxxOLlTEepezm+/jRJTmvkU4HEKzcSQB7K1/JxrPSYPj6zakwzPELZ2A6iR/evbrO4h5F41aYWPm/zNMNii0guChG3HiK5ebS18eob+LNYv5Ms9dXxzMosrOpsfSazwbjDET7OR1nL9vpfOeDMYXw2HjiO4O/qAFef8bF/qWmWfJ1qGUmvYciy4qcPl6qF2Wxv2G+9bev2bUpyShj6KV5F1cV4X2tWWKsTE7FZltqNuFzb1XrTMeRL8m81XDtJqB89bC3Vx/wA1njmIny05azaPBfkfmccGM1yA6CG4cQeqrSYmyZInqZ8p8QkuKd4wQrWO+1TJGraZ1/FFVgyX7lH/AKjLY5NHyVRgf5QBY/fXnYZtXNNSbeSPISZRhsQrLcHjt6DasuTaYyV8ttNaUeu5rWXkcIJNcUy7sLq3ZbqqxG3PyJtGpgnkgTD5ioa+lWIH3bViuTc43rl3Ir4ssgNio40hONvp5Vyq6ITeZoBh08y1uv18axidzp3cjHWuOs6SWbKGwKnTbTYg+ytWO8zeYelzcWOOHS0RqVSrofPCiNr5uvoyD7X9V6jJjuZ/Py/WP+Y1UNqIKK0tYVjyViVFyp39Yrxot25b3b168SP9FubfCL8Alc8Tr39VY/I/z0g+M8Y5mGYz/Lb1n/uvar6h4mT8pT/IHCdLjUFgbBiQeFcnOydMUy3cWnfJEJHO8CP2wkZAAZo7jqrDBkm3H7N+fFFc8QnueLDLHHAFQDzmue3YVy/GWmbW2y5tYiI0y6vY/wAvPWnDppy8luBBIrp9YgtyFxN1kiNt9wOs7VeNMbmBXc4wpindTtuSPUa0X8WlExyBwcc2JKyrqGm4vuBWeGIm/lz8m80puEjyawcRzkxsgZLsAvV1W2rOkR9VjmtMYdwb852ESLG6YwFGkGw9ZpyJibtmCZmnlVcNFrdV/mZV+82rmltbHzkZSmGyoBbrYxIAOvbcH7q48UbyTLTj3NlZ5Awj4DiWIsN9/SBWnl/zUiHVHpnwr02K2ckcIqRtiJLAAkA+rjSJcnItO4rCOwGJ6bMEe2xk2HVbqo3XjWOUxzlYdVkiKrYlTeo0cO0zVUsHHqkUdpqS9DDEWvESm+UcgEaJe+9/ZWFfb0/k+tetYSuax/8Ax4t2L7dq5sX8kvT5mOJ+PpMf2Umu58oKI2vm6+jIPtf1XqMmO5n8/L9Y/wCY1UNqI6vGix7aJyqzqD9mRwwuGZrXA4gAb37K8rj8fJHIm9oetyeTS2GKVk85u80hTLpkldVKlyQTY2YbW7ax52DJfNWax4Y8LPTHXVpZlORqa3C5t6r161fTzbzE2nSZ5HZ6uBxHSumsaStuG/Ua0cnB9anVswZfpX7Es4z1p8Z8IA0kMpUdmk7VliwxTH0ZZs85L903y85XrmEcSqpBTdj6bVz8XizhtMss+bvEQptdrmP3zZzhxDYaRwPX21l2nWgnlePbDyiROI6qUtNZHc2zFsTKZHtc7WHUBUtO5HvJc1bCyF0AuRarWdTtrvSLxqXjC5pJHP0ynz73vTtO9rakTXqM3zN8VKZJTdrAeypNplYrFY1BrDKUZWHFSGHrBuKkixcp+WU+YRpHLYKpvYdZta5++tWPDFJmdpWsQY4HlBLDhpIEtofj2jttVthra0WbN+ERW1CgnbTp1HTe9r7XqaY6jexBMY2DKbFTcH00WY3GpPc4zmXFsDMQdIsLbUYUx1pHgwRrG44ijbE9Z3D3POzm7G5qMr5LZJ3J/LnLNhxDbYdfXWEY9W7Ou/OvbBGH9Qi62uAURtfN19GQfa/qvUZMdzP5+X6x/wAxqobUQUDzKstfEuVjHyVZ2NidKrxNgCTxAAHEkUU3xMWh2U380kbgqdu1TuPUaBOgKIk8vytZopHEoUxI0jKVa1gQFGvhdiQAO01FRlVBQO8py9sTMsSEAtqNzfgqlzsNybKbAcTYUV3N8vbDSmNiCQEa4uNnUOt1O6tZhdTuDegZ0R7hiLsqrxYhQPSTYUVI5rkrYddRZXAkeByuoaJUALL5wFxvsRxsaCLoCiJleT7HoyHQq8DYlm860cau0bXFrkgpbbjcVFMMywLQSaGIPmq6st9LI6hlYX7QRVDWiHuV5eZy4DBSkUsu9/OESF2UW67KeNFdfLiMMuI1AgyGIrvqUhdVz1WIoGNEFFSc+UiMQs8qBJkMgazHTpZkKkWuTdTUDbM8C2HlaNyCRpNxexDKGU7+hhVDWiCg2vm6+jIPtf1XqMmO5n8/L9Y/5jVQ2ogoH+U5iYDJsSssZicBiraSyvdWHA3RaKTzbHnETNIwAJCi1ybBFCLcncmyi56zc0DSiCgfLmGnDGFVtrkDyPfdgosiW7ASzekkdgqKY1UFA+ybMPg8vSadXmuvHSy60K6kb+Fxe4PaKKM5zI4mXWRayolydTsEFg0j/wATnrPqoGNEdBtwoqWznPXxCJHvoVmclm1u8jAAszbdSgDbt7aCIogoJqHPyqxqUuq4d8K41WLo8ry3Bt5pBcdvyaimOaY8zyaiNICpGi8dKIoVRfr2FUM6IeZVj+gdm06tUU0Vr2t0sbR39mq/sorv7Q/0vQaf/tMuq/agS1vZeoGVVBQTOHzhP9OJota4dHULqtrLOzqTsdgW4ddqio/McT0sryed5x1HUQzXPG5AA/tVDaiCg2vm6+jIPtf1XqMmO5n8/L9Y/wCY1UNqIBRUg2TyiHpipCdpFZxjnUy1/Vr36b8vWFyKeWBp40JiT5TD0cdqwhZvWLdUbRm9RoWIAFyeAqTOlrWZ8QUxOGaM2dSp7CKRMT6W1LVnVo0PgzaNdjpva/Vep2jejpbr214I1kwdVb8KRG10CpBsdj2UmJjwaDKRxFWYmPZpyogoCgKKKg7ai6cqoKQC1IAaT4NCoCmx21ByqgoNr5uvoyD7X9V6jJjuZ/Py/WP+Y1UNqI9RfKHrFZV/KFbFynl05NpCggoBcDhtxr1cmOIpb/Tx6+eT7/ZfkyVg5PMV4mKRj62FjXmxX7dum9o+t/1ilanekeT4viEt27VqzTqkvQ+KrFuTWJT3Lxb9GTbVuD6q0cSZmJet89hrWK2rBXBwL8AIIHySfbWFrTGVvx8Sk/Hb151tS673ySw8kstMj6iNuHtrt4mOPN5WPMlsyhQ5iq7WBGoensNY31kyxpt1E20U5c4ZUMZUAbdXYaz5UR1iYTJERPhVK4WkUBQFFaJmc+DbJolXDkTaPnQv8Q4kt1ivJxzm/wDVO7eP7Om1a9IlP83GFw0mUydLAHa7KSFu17bG9cnPz5KcmIi2obMdImm2PyLZiOwkfdX0ES45TnJbDh9ZKhrdtehwsdbRMzDRntrWnOTmGDY3SyagC3m1r41YnNqf8pntNce3jlfCExJCpoFh5vZU5lYjJqDjWm1Nyjcti1zRqRe7qLdtzwrlj26Ijy0jnY5LfBoIpREkYFl8z+K9tzW+8VmvhstEaJxckVORnEGJdVtXSfxcKda9f8s+sdWZVzucVUbXzdfRkH2v6r1GTHcz+fl+sf8AMaqG1EdFFXOflvry84Up51tOr0V2/wDpiaTE+5cUcPWXvs7yPlrFDlj4aRSX0uqdh1cK1VvX6ev2mTjWnL2hQK53cc5dieilV/5TesLx2jTfxc30csX/ALJLlJnAxRXSLBePrrDFj6O/5P5COTMRWNRBd88X4J0YFntpNYfRnv2dEfJ1jhfR/fpXa6XgpzI+UjYVCoQNc3BPUa6MfImlesLE6R0OOInEp3OrUfTvvWqmSYt2ZRbztKcqs5XElNA4Deujk5K2iOpe20BXI1igKAorT8w5cYX9irhYU/fNGImBX5At5zarca8fDwsscq2S3re2/Jk3WIh65teXWGwODlixJYPclNKk6gRwv1GtfyHx+TPmrenplTLEV0zPEPqdiOtifvN69qsajTnlOclszjgD9JxPD7q9Lh5qY6zFnHycd7WiakuTeYpFjOll+TdifbWjBkiuXtPply8dr4utfbvLHMI8RidcXybAU5d63ybqcSlqY9X9ozLMT0M0ch4Iwb7jXNE6ddZ8+V+50OXkeYwwxQXsvnPcW37KztMa1DZea68Oy84ifscYNUYS6QhP8Nrcay7Rom8dWb1panKqNr5uvoyD7X9V6isdzP5+X6x/zGqhtRBRUplWFjkgxRZTriiWRGDWA/fRxkFeu4kP3VAvmGBi+BRTxrZjIY3s5dR5gZddwCrnz9htYUEJVBQWODIlnhwZhBV5WxKysSXGmEIxYKB2M2w47CoptyvyxcLi2jjV0To4HUPfV+8hR2uevzmYeyiIWqiR5O4dJcXBHKCySSxxsAdJs7Bdj1Wvf2UWEjlmWRSLMihXxCvJ0cbM6XijRmYqR5rNtwJ6qgrtUFEFAUBQSuUYSOSDFFwdcUQkRg1gD0qIQV69nP3VFPeUWQjDoejKuYmRJ2DksJHUsBo0gBdmAIJ+TvQV2qF8CFMqBxdSyggG1wTbj1UFhw+XwLi8VHLGTBA8xZ9bKyojFEUW2LM2hRftqKq9VBQWDB5XHLHgjpe8s00cpU6iVTojdV4Cwkb7qik+VWWRwNEYbFZIyxZH6WIsHZSEkIBNgFvcbE0RB1QURtfN19GQfa/qvUZMdzP5+X6x/wAxqobUQUUrDiGQOFNhIuhx/MuoNb+pVPsqBbFZhJIoV280bhQFUE2tqIUDU1ha53qhpQFAtJinaNIyxKIWKL1KXtqPt0r91QdxeKeZ9crFmsq3NuCKEUexVA9lAhVQphp2jdXQ6XRgysOIZTcH2ECil4czlQMFa2vVqIC6jqFmGu1wCOIB3oGlEFAUBQFAtBiXQOEYgSLocfzLqDWPtVT7KKVxWZSyqFkcsosbG25UaVLH+IgbAm9hQNKI6jEEEcQbj1iinMmYysJdTk9MweXh57AlgT7WJtQNaIKLo6hzCRAmh2Xo2Z47baWbTqIPp0L91QcxuNeUjpGvpFlAAVVHGwVQAN99qBtVQUG183X0ZB9r+q9Rkx3M/n5frH/MaqG1EFFS+QZC+M1aCAF4+2tOXNXH+TVmzxj9uZbkEs+IaFbBlJDE7AWqXzVpXtJfPWtItP7NM0wLYeZon+Up3twrZS8WrEwypaL17QRw0Ot1UdZtW7HTvaKspnUJbOsiOHUG972H311Z+JGOImJY0ydnvM+T4hgEmrfba/bVzcWKY+37SuTtbSBrhZigKAoCiigKAoCps0KpoUBRBQFBaebnDxyY1VmUMuk2DcL1x869qYpmrDJbrBDl1gEhx7pCtlOkhR1EjgKvCyzkwxay47brtJ4rkP0OAOIlfS4AIU+q9vXWunNi2b6dYYVyWm2teFKrvbhRG183X0ZB9r+q9Rkx3M/n5frH/MaqG1EFFhoXN/iYIMNJI7gNfzlJ6hwsK8vm0ve0REODlbnJEae+ReYRz4vEsQFLHUnV5t/+6culq46xCcjFqtYlUuVswfGyspuNWx9QFdvHiYxxt08aNYoMsqYCZNXC4Brs406yxMt1/NVn5WSRhECNcXU8bmvS5V69P+ufDEluUGJhOC2a7tYAXuR7KcvJE45hMVZi6j15DqFEFAUFl5v4MM+NAxjBYwrEE2tq6r3rl5Vr1x7p7Z1OokwSZxZiDhA+x208B/a9Y7yzx9//AFplHXsa84EmGbGE4L5vSLkWsW9FXhfU+l/U9rm67+1Wq62pqPJ/kZhcRkrYksRKqyFrEbFeANeNm5eWvK6RHh01rWao7mxyvBYiLEfDbal0lbkDax4XrZ8jlz47U+l+/bHHFZidqJigA7aPk6m0+q+1enXeo20SSrJBQFBYuQURbGoAbbHcVy8y0VxTMtPI/BI8sB0OaIzG9jGTf0GtPEnvx/DPD+C184WEmxWFUwnUikMQP4tuquHg2pjyzFvbRTJq3lkTqQSCLEcQa93brcqo2vm6+jIPtf1XqMmO5n8/L9Y/5jVQ2ogoHWXYB8Q5SO2oK72LBbqilmtfibAm3oqKcDKJ1i6UCw0CSwdQ/RltIk0XvpJ2v/5RfEo0mjEVVSkWSTyKpQLJqIWyyIxRmVnUPv5t1Rzv/KeykzMhpj8G8LBZLbgMpBDKyt8llYbEH/8AONQNqoKIKAoPcMRdgotc7bkKPaTsKKkf2DNqK2XaFsQDrXS8SAkshv52yNtx2NQRdUFESmWR4h4pFgfzSG1RCQBpAq6mtHe7WUX/AOr1jNazO9M9+CE+XSRxiXzShIUlHVtLEagraTsSAT7D2VUMqJIqoKAoLVzbzImNBkIA0kAntrh+QrNsMxDVmjxBHl/iRLj5CrXACgH2VlwaTXBESzx/ifckeW7YUdHOC8XVvuv+aw5PBrl+6PEsLYYnzCC5T5imJxLyRJoVuA/9rpw45pSIlspXrGkVW5k2vm6+jIPtf1XqKx3M/n5frH/MaqG1EFBIZDjxh5xIwJASZbC17yRPGOPpcGin8XKHThWjN2laLoA5VAI4dYbSGA1P8kAXta547VBAVQUFmwWeQQJEkQlK2f4QCqKZGlheF2D6j8kSMEFusk7moInN8asvRLGCEhiESFramGt5GZgNhdpH26haqI+iCgKAoFsJo6Rem19Hca9Fi+nr06tr+uipuXPU+EM6huj+DS4eNNIXow8TxoANR80Frk3uSSagr1UFES+UY6KGKU+eJ3DIrhVZVjZbNa7Ahzci/UCbcaijMsdEcPHDh+kCqdbh1Ua5CtmYsrG9uCi2wv1k0ERVBRBQFBYOR+Vpi5HikBB0h1lH8Gk7qd7eeDpH/IrUVDYxwZHKroXUbJuSovsCTuSKpKYyrC4d8K80gOqC4dLtaYybQG4+TZg17cQBUVAVU2KI2vm6+jIPtf1XqMlIx/NxmjSyEYOUgu5B8zcFiR/FRNG/xaZr3KX8HioaHxaZr3KX8HioaHxaZr3KX8HioaHxaZr3KX8HioaHxaZr3KX8HioaHxaZr3KX8HioaHxaZr3KX8HioaHxaZr3KX8HioaHxaZr3KX8HioaHxaZr3KX8HioaHxaZr3KX8HioaHxaZr3KX8HioaHxaZr3KX8HioaHxaZr3KX8HioaHxaZr3KX8HioaHxaZr3KX8HioaHxaZr3KX8HioaHxaZr3KX8HioaHxaZr3KX8HioaHxaZr3KX8HioaHxaZr3KX8HioaHxaZr3KX8HioaOIOQOcRoyJhJlVypYDQCShuu977Heg8Yrm8zeV2eTBylmJZj+7FyeJ2NB2Pm9zdUZFwkwV9OtfMs2kkrffquaBH4tM17lL+DxVTQ+LTNe5S/g8VQ01XkRyZxcGAijlgdXXpLqbXF5GI6+wiitgoCgKAoCgKAoCgKAoCgKAoCgKAoCgKAoCgKBn8MVZHV3UW06QSBxG/Gg9/D4v9yP8ArX/NAfD4v9yP+tf80B8Pi/3I/wCtf80B8Pi/3I/61/zQHw+L/cj/AK1/zQecNig8rhWDKFS1iCASXvuPUKB3QFAUBQFAUBQFAUBQFAUBQFAUBQFAUBQFAUBQcKjsoOFB2D7qCrwZxO+mICLpXnxMWvQ3RqkFzfRquSbKOPWT6KB9gc9RocO8i2acMAFFwGRGZtz1eY1vZQNZuVkY0lYJHQxQTFh0Ysk7FEGksPOuBcUEtlWOE4cFCjRuY3U6TZgA2xGxBDA0D8C1B2gKAoCgKAoCgKAoCgKAoCgKAoCgKAoCgKAoCgKAoI2XI4WWxUj948oId1YSPfWVYG4vqIsOo0CWPyJJOgUebHCSQqllNihQBWUiw337RQdj5OYdU0BDp0RR/Lc+ZCxeMXv1E0D/AA2DSNnZBYyNrfcm7aQt/RsooF6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zo.utexas.edu/faculty/sjasper/images/f9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5943600" cy="488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DNA is like a blueprint for a living thing.  </a:t>
            </a:r>
          </a:p>
        </p:txBody>
      </p:sp>
      <p:pic>
        <p:nvPicPr>
          <p:cNvPr id="31747" name="Picture 2" descr="http://truth-saves.com/evolution/images/dna-blue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00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about 10 minutes to finish the questions we started yesterday…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ngelicscalliwags.files.wordpress.com/2015/04/dsc_0085mitosis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49508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s://sites.google.com/site/sarin5761124grade10biology/_/rsrc/1438055890402/home/oreo-mitosis/oreo2.jpg"/>
          <p:cNvPicPr>
            <a:picLocks noChangeAspect="1" noChangeArrowheads="1"/>
          </p:cNvPicPr>
          <p:nvPr/>
        </p:nvPicPr>
        <p:blipFill>
          <a:blip r:embed="rId2" cstate="print"/>
          <a:srcRect t="15625"/>
          <a:stretch>
            <a:fillRect/>
          </a:stretch>
        </p:blipFill>
        <p:spPr bwMode="auto">
          <a:xfrm>
            <a:off x="609600" y="1219200"/>
            <a:ext cx="7995962" cy="5039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26FEB2016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the stages of Mitosis below:</a:t>
            </a:r>
            <a:endParaRPr lang="en-US" dirty="0"/>
          </a:p>
        </p:txBody>
      </p:sp>
      <p:pic>
        <p:nvPicPr>
          <p:cNvPr id="4" name="Picture 2" descr="http://media-1.web.britannica.com/eb-media/87/78587-004-0E55D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46176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Planner…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Study for DNA Quiz on Monday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Learning Goals: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 can explain how mutations can lead to cancer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 know the ways to reduce my risk of cancer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 Day t-shirts!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$10 – Pay at the Main office by </a:t>
            </a:r>
            <a:r>
              <a:rPr lang="en-US" b="1" u="sng" dirty="0" smtClean="0">
                <a:latin typeface="+mj-lt"/>
              </a:rPr>
              <a:t>March 2</a:t>
            </a:r>
            <a:r>
              <a:rPr lang="en-US" b="1" u="sng" baseline="30000" dirty="0" smtClean="0">
                <a:latin typeface="+mj-lt"/>
              </a:rPr>
              <a:t>nd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Wear the t-shirt to celebrate Earth Day, April, 22</a:t>
            </a:r>
            <a:r>
              <a:rPr lang="en-US" baseline="30000" dirty="0" smtClean="0">
                <a:latin typeface="+mj-lt"/>
              </a:rPr>
              <a:t>nd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All proceeds go towards raspberry bushes for the LSE Garden</a:t>
            </a:r>
            <a:endParaRPr lang="en-US" dirty="0">
              <a:latin typeface="+mj-lt"/>
            </a:endParaRPr>
          </a:p>
        </p:txBody>
      </p:sp>
      <p:pic>
        <p:nvPicPr>
          <p:cNvPr id="4098" name="Picture 2" descr="Closeup of C-FB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80732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DIVISION 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kinds of cancer </a:t>
            </a:r>
            <a:r>
              <a:rPr lang="en-US" sz="4000" dirty="0" smtClean="0"/>
              <a:t>have </a:t>
            </a:r>
            <a:r>
              <a:rPr lang="en-US" sz="4000" dirty="0" smtClean="0"/>
              <a:t>you heard of?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kinds of cancer </a:t>
            </a:r>
            <a:r>
              <a:rPr lang="en-US" sz="4000" dirty="0" smtClean="0"/>
              <a:t>have </a:t>
            </a:r>
            <a:r>
              <a:rPr lang="en-US" sz="4000" dirty="0" smtClean="0"/>
              <a:t>you heard of?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90600" y="1828800"/>
            <a:ext cx="6677978" cy="4834890"/>
            <a:chOff x="1614502" y="1031631"/>
            <a:chExt cx="6677978" cy="4834890"/>
          </a:xfrm>
        </p:grpSpPr>
        <p:pic>
          <p:nvPicPr>
            <p:cNvPr id="5" name="Picture 2" descr="G:\Health Information Department\Ev + Info\Schools Resources\Updated lesson plans\inc-quick-chart--larg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4502" y="1031631"/>
              <a:ext cx="6677978" cy="483489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706851" y="43638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*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(Cell Division)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How would you make a copy of this house?</a:t>
            </a:r>
          </a:p>
          <a:p>
            <a:r>
              <a:rPr lang="en-US" dirty="0" smtClean="0"/>
              <a:t>What steps do you need to take?</a:t>
            </a:r>
            <a:endParaRPr lang="en-US" dirty="0"/>
          </a:p>
        </p:txBody>
      </p:sp>
      <p:pic>
        <p:nvPicPr>
          <p:cNvPr id="4" name="Picture 4" descr="http://www.sdsplans.com/wp-content/uploads/2009/02/sdscad-house-plans-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7385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 </a:t>
            </a:r>
            <a:r>
              <a:rPr lang="en-US" b="1" dirty="0" smtClean="0"/>
              <a:t>mutation</a:t>
            </a:r>
            <a:r>
              <a:rPr lang="en-US" dirty="0" smtClean="0"/>
              <a:t> is a change in a DNA sequence. </a:t>
            </a:r>
            <a:endParaRPr lang="en-US" dirty="0" smtClean="0"/>
          </a:p>
          <a:p>
            <a:r>
              <a:rPr lang="en-US" b="1" dirty="0" smtClean="0"/>
              <a:t>Mutations</a:t>
            </a:r>
            <a:r>
              <a:rPr lang="en-US" dirty="0" smtClean="0"/>
              <a:t> can result from DNA copying mistakes made during cell division, exposure to ionizing radiation, exposure to chemicals called mutagens, or infection by viruses.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dividing out of control</a:t>
            </a:r>
          </a:p>
          <a:p>
            <a:r>
              <a:rPr lang="en-US" dirty="0" smtClean="0"/>
              <a:t>Mitosis happens without stopping causing tumors</a:t>
            </a:r>
          </a:p>
          <a:p>
            <a:r>
              <a:rPr lang="en-US" dirty="0" smtClean="0"/>
              <a:t>Tumors can be cancerous or not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Quick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ginPPslide_0002_Vector-Smart-Obj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982" y="5893487"/>
            <a:ext cx="2042144" cy="79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85800"/>
            <a:ext cx="699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WHICH CAUSES OF CANCER CAN YOU CONTROL?</a:t>
            </a:r>
            <a:endParaRPr lang="en-GB" sz="3600" b="1" dirty="0">
              <a:solidFill>
                <a:srgbClr val="00206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62000" y="2057400"/>
            <a:ext cx="7006215" cy="4257831"/>
            <a:chOff x="1134485" y="1635656"/>
            <a:chExt cx="7006215" cy="425783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485" y="1635656"/>
              <a:ext cx="6875030" cy="42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136534" y="2018111"/>
              <a:ext cx="6004166" cy="314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9123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0553" y="1486080"/>
            <a:ext cx="87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Sample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text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virginPPslide_0002_Vector-Smart-Obj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982" y="5893487"/>
            <a:ext cx="2042144" cy="79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914400"/>
            <a:ext cx="699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WHICH CAUSES OF CANCER CAN YOU CONTROL?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6875030" cy="42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23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your item cause cancer?</a:t>
            </a:r>
          </a:p>
          <a:p>
            <a:r>
              <a:rPr lang="en-US" dirty="0" smtClean="0"/>
              <a:t>How does it cause cancer?</a:t>
            </a:r>
          </a:p>
          <a:p>
            <a:r>
              <a:rPr lang="en-US" dirty="0" smtClean="0"/>
              <a:t>How can you reduce the risk of cancer with that item?</a:t>
            </a:r>
          </a:p>
          <a:p>
            <a:endParaRPr lang="en-US" dirty="0" smtClean="0"/>
          </a:p>
          <a:p>
            <a:r>
              <a:rPr lang="en-US" dirty="0" smtClean="0"/>
              <a:t>Be prepared to share!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to 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3 ways to reduce your and your families risk of Cancer?</a:t>
            </a:r>
            <a:endParaRPr lang="en-US" dirty="0"/>
          </a:p>
        </p:txBody>
      </p:sp>
      <p:pic>
        <p:nvPicPr>
          <p:cNvPr id="4098" name="Picture 2" descr="http://images.mysafetysign.com/img/lg/S/Cancer-California-Prop-65-Sign-S-46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76600"/>
            <a:ext cx="38100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ncbi.nlm.nih.gov/Class/MLACourse/Modules/MolBioReview/images/central_dog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01779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179.photobucket.com/albums/w311/Mjhavok/Untitled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61271"/>
            <a:ext cx="7696200" cy="589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2 ways humans could manipulate traits in a plant?</a:t>
            </a:r>
            <a:endParaRPr lang="en-US" dirty="0"/>
          </a:p>
        </p:txBody>
      </p:sp>
      <p:pic>
        <p:nvPicPr>
          <p:cNvPr id="1026" name="Picture 2" descr="http://i.kinja-img.com/gawker-media/image/upload/s--O12ugiF7--/c_scale,fl_progressive,q_80,w_800/m1spkasbubz99t9f8c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562600" cy="361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Selection: Humans select traits</a:t>
            </a:r>
          </a:p>
          <a:p>
            <a:r>
              <a:rPr lang="en-US" dirty="0" smtClean="0"/>
              <a:t>Genetic Modification: Humans change the genetic sequence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yandoo.files.wordpress.com/2013/06/10623465_10152701713116605_616639971990117051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966673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could do this in humans?</a:t>
            </a:r>
          </a:p>
          <a:p>
            <a:endParaRPr lang="en-US" dirty="0" smtClean="0"/>
          </a:p>
          <a:p>
            <a:r>
              <a:rPr lang="en-US" dirty="0" smtClean="0"/>
              <a:t>What questions does this bring up in your mind?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440</Words>
  <Application>Microsoft Office PowerPoint</Application>
  <PresentationFormat>On-screen Show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PTT    22FEB2016</vt:lpstr>
      <vt:lpstr>Slide 2</vt:lpstr>
      <vt:lpstr>Mitosis (Cell Division)</vt:lpstr>
      <vt:lpstr>Slide 4</vt:lpstr>
      <vt:lpstr>Slide 5</vt:lpstr>
      <vt:lpstr>Slide 6</vt:lpstr>
      <vt:lpstr>Slide 7</vt:lpstr>
      <vt:lpstr>Slide 8</vt:lpstr>
      <vt:lpstr>Slide 9</vt:lpstr>
      <vt:lpstr>CRISPR Technologies</vt:lpstr>
      <vt:lpstr>Slide 11</vt:lpstr>
      <vt:lpstr>Ticket Out the Door</vt:lpstr>
      <vt:lpstr>Slide 13</vt:lpstr>
      <vt:lpstr>PTT   24FEB2016</vt:lpstr>
      <vt:lpstr>Mitosis</vt:lpstr>
      <vt:lpstr>Learning Goals</vt:lpstr>
      <vt:lpstr>Slide 17</vt:lpstr>
      <vt:lpstr>PTT    25FEB2016</vt:lpstr>
      <vt:lpstr>Human Chromosomes</vt:lpstr>
      <vt:lpstr>Slide 20</vt:lpstr>
      <vt:lpstr>Slide 21</vt:lpstr>
      <vt:lpstr>Slide 22</vt:lpstr>
      <vt:lpstr>Slide 23</vt:lpstr>
      <vt:lpstr>PTT    26FEB2016</vt:lpstr>
      <vt:lpstr>For your Planner…</vt:lpstr>
      <vt:lpstr>Earth Day t-shirts!</vt:lpstr>
      <vt:lpstr>Slide 27</vt:lpstr>
      <vt:lpstr>What kinds of cancer have you heard of? </vt:lpstr>
      <vt:lpstr>What kinds of cancer have you heard of? </vt:lpstr>
      <vt:lpstr>Mutation</vt:lpstr>
      <vt:lpstr>Cancer</vt:lpstr>
      <vt:lpstr>Slide 32</vt:lpstr>
      <vt:lpstr>Slide 33</vt:lpstr>
      <vt:lpstr>Speed Research</vt:lpstr>
      <vt:lpstr>Ticket to take home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22FEB2016</dc:title>
  <dc:creator>Mandi Leigh</dc:creator>
  <cp:lastModifiedBy>mandi leigh</cp:lastModifiedBy>
  <cp:revision>10</cp:revision>
  <dcterms:created xsi:type="dcterms:W3CDTF">2006-08-16T00:00:00Z</dcterms:created>
  <dcterms:modified xsi:type="dcterms:W3CDTF">2016-02-26T19:17:38Z</dcterms:modified>
</cp:coreProperties>
</file>