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			28SEP2015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2 factors that define climate?</a:t>
            </a:r>
          </a:p>
          <a:p>
            <a:endParaRPr lang="en-US" dirty="0" smtClean="0"/>
          </a:p>
          <a:p>
            <a:r>
              <a:rPr lang="en-US" dirty="0" smtClean="0"/>
              <a:t>Logistics: </a:t>
            </a:r>
          </a:p>
          <a:p>
            <a:pPr lvl="1"/>
            <a:r>
              <a:rPr lang="en-US" dirty="0" smtClean="0"/>
              <a:t>Presentations this week!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Tomorrow: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Rainforest, </a:t>
            </a:r>
            <a:r>
              <a:rPr lang="en-US" dirty="0" err="1" smtClean="0">
                <a:solidFill>
                  <a:srgbClr val="FF0000"/>
                </a:solidFill>
              </a:rPr>
              <a:t>Savana</a:t>
            </a:r>
            <a:r>
              <a:rPr lang="en-US" dirty="0" smtClean="0">
                <a:solidFill>
                  <a:srgbClr val="FF0000"/>
                </a:solidFill>
              </a:rPr>
              <a:t>, Subtropical Desert</a:t>
            </a:r>
          </a:p>
          <a:p>
            <a:pPr lvl="1"/>
            <a:r>
              <a:rPr lang="en-US" dirty="0" smtClean="0"/>
              <a:t>Individual Biome Paper is due on Friday (turn in early for 5 bonus points and feedback)</a:t>
            </a:r>
          </a:p>
          <a:p>
            <a:pPr lvl="1"/>
            <a:r>
              <a:rPr lang="en-US" dirty="0" smtClean="0"/>
              <a:t>10 Vocabulary due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Factors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>
              <a:buFont typeface="Lucida Grande" charset="0"/>
              <a:buNone/>
            </a:pPr>
            <a:r>
              <a:rPr lang="en-US" dirty="0" smtClean="0"/>
              <a:t>TEMPERATURE</a:t>
            </a:r>
          </a:p>
          <a:p>
            <a:r>
              <a:rPr lang="en-US" dirty="0" smtClean="0"/>
              <a:t>Latitude (distance from the equator)</a:t>
            </a:r>
          </a:p>
          <a:p>
            <a:r>
              <a:rPr lang="en-US" dirty="0" smtClean="0"/>
              <a:t>Altitude (elevation above sea level)</a:t>
            </a:r>
          </a:p>
          <a:p>
            <a:r>
              <a:rPr lang="en-US" dirty="0" smtClean="0"/>
              <a:t>Distance from the ocean</a:t>
            </a: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>
              <a:buFont typeface="Lucida Grande" charset="0"/>
              <a:buNone/>
            </a:pPr>
            <a:r>
              <a:rPr lang="en-US" dirty="0" smtClean="0"/>
              <a:t>PRECIPITATION</a:t>
            </a:r>
          </a:p>
          <a:p>
            <a:r>
              <a:rPr lang="en-US" dirty="0" smtClean="0"/>
              <a:t>Prevailing Winds (most common wind direction)</a:t>
            </a:r>
          </a:p>
          <a:p>
            <a:r>
              <a:rPr lang="en-US" dirty="0" smtClean="0"/>
              <a:t>Topography (proximity to the mountains: windward or leeward side of the mountains)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Climates are demonstrated by </a:t>
            </a:r>
            <a:r>
              <a:rPr lang="en-US" dirty="0" err="1" smtClean="0"/>
              <a:t>climatograms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and Precipitation each have their own axis</a:t>
            </a:r>
            <a:endParaRPr lang="en-US" dirty="0"/>
          </a:p>
        </p:txBody>
      </p:sp>
      <p:pic>
        <p:nvPicPr>
          <p:cNvPr id="5" name="Picture 2" descr="http://www.marquemywords.co.uk/images/stories/ClimateGraph/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90800"/>
            <a:ext cx="6552804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eography.hunter.cuny.edu/~tbw/wc.notes/15.climates.veg/climate/D/Dfa.Dfc.climate.grap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6134100" cy="547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eozsa.files.wordpress.com/2006/11/apes-climat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"/>
            <a:ext cx="6324600" cy="6881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 err="1" smtClean="0"/>
              <a:t>Climatogram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axis for temperature and one for precipitation</a:t>
            </a:r>
            <a:endParaRPr lang="en-US" dirty="0"/>
          </a:p>
        </p:txBody>
      </p:sp>
      <p:pic>
        <p:nvPicPr>
          <p:cNvPr id="1026" name="Picture 2" descr="http://borealshieldandplains.weebly.com/uploads/3/2/8/7/3287343/1224542.jpg?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5562600" cy="3355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115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Warm-up   28SEP2015</vt:lpstr>
      <vt:lpstr>Climate Factors</vt:lpstr>
      <vt:lpstr>Climates are demonstrated by climatograms</vt:lpstr>
      <vt:lpstr>Slide 4</vt:lpstr>
      <vt:lpstr>Slide 5</vt:lpstr>
      <vt:lpstr>Building a Climatogram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  28SEP2015</dc:title>
  <dc:creator>Mandi Leigh</dc:creator>
  <cp:lastModifiedBy>mandi leigh</cp:lastModifiedBy>
  <cp:revision>2</cp:revision>
  <dcterms:created xsi:type="dcterms:W3CDTF">2006-08-16T00:00:00Z</dcterms:created>
  <dcterms:modified xsi:type="dcterms:W3CDTF">2015-09-28T17:02:01Z</dcterms:modified>
</cp:coreProperties>
</file>