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3" r:id="rId7"/>
    <p:sldId id="267" r:id="rId8"/>
    <p:sldId id="269" r:id="rId9"/>
    <p:sldId id="270" r:id="rId10"/>
    <p:sldId id="268" r:id="rId11"/>
    <p:sldId id="264" r:id="rId12"/>
    <p:sldId id="262" r:id="rId13"/>
    <p:sldId id="265" r:id="rId14"/>
    <p:sldId id="266" r:id="rId15"/>
    <p:sldId id="271" r:id="rId16"/>
    <p:sldId id="272" r:id="rId17"/>
    <p:sldId id="273" r:id="rId18"/>
    <p:sldId id="274" r:id="rId19"/>
    <p:sldId id="278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873E0-8D34-4E4C-9911-B63C984ECAA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6E345-2855-4B51-804F-752DE169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6E345-2855-4B51-804F-752DE1695E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04APR2016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did you do OUTSIDE over Spring Break?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Any interesting spring observations?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Turn in: Take Home Test and Permission Slip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your Planners: Wildlife Refuge Writing Friday</a:t>
            </a:r>
          </a:p>
        </p:txBody>
      </p:sp>
      <p:pic>
        <p:nvPicPr>
          <p:cNvPr id="7170" name="Picture 2" descr="https://www.allaboutbirds.org/guide/PHOTO/LARGE/red_tailed_hawk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67000"/>
            <a:ext cx="2670040" cy="206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nps.gov/yose/learn/management/images/invasive_main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3732270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</a:t>
            </a:r>
            <a:r>
              <a:rPr lang="en-US" dirty="0" err="1" smtClean="0"/>
              <a:t>vs</a:t>
            </a:r>
            <a:r>
              <a:rPr lang="en-US" dirty="0" smtClean="0"/>
              <a:t> 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Invasive Species: species that spreads rapidly across large areas.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s://s-media-cache-ak0.pinimg.com/236x/2a/3e/27/2a3e276274b2a5f8b9427d8916a26c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6100" y="4610099"/>
            <a:ext cx="2247900" cy="2247901"/>
          </a:xfrm>
          <a:prstGeom prst="rect">
            <a:avLst/>
          </a:prstGeom>
          <a:noFill/>
        </p:spPr>
      </p:pic>
      <p:pic>
        <p:nvPicPr>
          <p:cNvPr id="20486" name="Picture 6" descr="http://practicalfarmers.org/wp-content/uploads/2011/11/The-co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9220"/>
            <a:ext cx="5032375" cy="3368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Cheatgrass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nrcs.usda.gov/Internet/FSE_MEDIA/stelprdb1253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419600" cy="4419600"/>
          </a:xfrm>
          <a:prstGeom prst="rect">
            <a:avLst/>
          </a:prstGeom>
          <a:noFill/>
        </p:spPr>
      </p:pic>
      <p:pic>
        <p:nvPicPr>
          <p:cNvPr id="24580" name="Picture 4" descr="http://mediad.publicbroadcasting.net/p/idaho/files/styles/medium/public/201305/Cheat%20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08178"/>
            <a:ext cx="4648200" cy="2616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l.biology.usgs.gov/armi/Guide_to_Tadpoles/species_descrip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9493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we are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Sketch </a:t>
            </a:r>
            <a:r>
              <a:rPr lang="en-US" dirty="0" smtClean="0">
                <a:solidFill>
                  <a:srgbClr val="C00000"/>
                </a:solidFill>
              </a:rPr>
              <a:t>IN DETAIL </a:t>
            </a:r>
            <a:r>
              <a:rPr lang="en-US" dirty="0" smtClean="0"/>
              <a:t>both a cheat grass plant</a:t>
            </a:r>
          </a:p>
          <a:p>
            <a:r>
              <a:rPr lang="en-US" dirty="0" smtClean="0"/>
              <a:t>When we come back inside you will write the rest of the species description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racticalfarmers.org/wp-content/uploads/2011/11/The-c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86200"/>
            <a:ext cx="4038600" cy="27035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06APR2016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Native and Invasive Species.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For your Planner: Wildlife Refuge Assignment Due MONDAY.</a:t>
            </a:r>
          </a:p>
          <a:p>
            <a:endParaRPr lang="en-US" dirty="0" smtClean="0"/>
          </a:p>
        </p:txBody>
      </p:sp>
      <p:pic>
        <p:nvPicPr>
          <p:cNvPr id="4" name="Picture 8" descr="http://i2.cdn.turner.com/cnnnext/dam/assets/150702155315-yellowstone-bison-exlarge-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200"/>
            <a:ext cx="3553608" cy="199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Bromus</a:t>
            </a:r>
            <a:r>
              <a:rPr lang="en-US" i="1" dirty="0" smtClean="0"/>
              <a:t> </a:t>
            </a:r>
            <a:r>
              <a:rPr lang="en-US" i="1" dirty="0" err="1" smtClean="0"/>
              <a:t>techtorum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err="1" smtClean="0"/>
              <a:t>Cheatgrass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Latin Name, Common Name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Picture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Habitat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Life History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Range Map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Interesting Facts</a:t>
            </a:r>
          </a:p>
          <a:p>
            <a:endParaRPr lang="en-US" dirty="0"/>
          </a:p>
        </p:txBody>
      </p:sp>
      <p:pic>
        <p:nvPicPr>
          <p:cNvPr id="4" name="Picture 4" descr="http://mediad.publicbroadcasting.net/p/idaho/files/styles/medium/public/201305/Cheat%20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84845"/>
            <a:ext cx="4038600" cy="2273155"/>
          </a:xfrm>
          <a:prstGeom prst="rect">
            <a:avLst/>
          </a:prstGeom>
          <a:noFill/>
        </p:spPr>
      </p:pic>
      <p:pic>
        <p:nvPicPr>
          <p:cNvPr id="5" name="Picture 2" descr="http://www.nrcs.usda.gov/Internet/FSE_MEDIA/stelprdb12539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76600"/>
            <a:ext cx="3581400" cy="3581400"/>
          </a:xfrm>
          <a:prstGeom prst="rect">
            <a:avLst/>
          </a:prstGeom>
          <a:noFill/>
        </p:spPr>
      </p:pic>
      <p:pic>
        <p:nvPicPr>
          <p:cNvPr id="6" name="Picture 4" descr="http://www.ultimateungulate.com/Images/Bison_bison/B_bison_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6173"/>
            <a:ext cx="3581400" cy="3275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08APR2016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2 things you learned yesterday.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your favorite part of the Wildlife Refuge?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Planners: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Wildlife Refuge Assignment due MONDAY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Refuge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 Species Descriptions (1 Native, and 1 Invasive Species)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Latin Name, Common Name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Picture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Habitat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Life History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Range Map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Interesting Facts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 </a:t>
            </a:r>
            <a:r>
              <a:rPr lang="en-US" dirty="0" smtClean="0"/>
              <a:t>Descriptive </a:t>
            </a:r>
            <a:r>
              <a:rPr lang="en-US" dirty="0" smtClean="0"/>
              <a:t>Writing </a:t>
            </a:r>
            <a:endParaRPr lang="en-US" dirty="0"/>
          </a:p>
        </p:txBody>
      </p:sp>
      <p:pic>
        <p:nvPicPr>
          <p:cNvPr id="4" name="Picture 2" descr="http://mustang-times.com/wp-content/uploads/2015/12/blackfootedfer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4874558"/>
            <a:ext cx="4495800" cy="1983442"/>
          </a:xfrm>
          <a:prstGeom prst="rect">
            <a:avLst/>
          </a:prstGeom>
          <a:noFill/>
        </p:spPr>
      </p:pic>
      <p:pic>
        <p:nvPicPr>
          <p:cNvPr id="5" name="Picture 2" descr="https://s-media-cache-ak0.pinimg.com/236x/2a/3e/27/2a3e276274b2a5f8b9427d8916a26c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38400"/>
            <a:ext cx="224790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lh4.googleusercontent.com/-21jNYxU9dxE/VOPM_gnOGII/AAAAAAAAEZc/bHaF3udTjT8/s640/Coyote_2_Colorado_2015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85800"/>
            <a:ext cx="6096000" cy="4572000"/>
          </a:xfrm>
          <a:prstGeom prst="rect">
            <a:avLst/>
          </a:prstGeom>
          <a:noFill/>
        </p:spPr>
      </p:pic>
      <p:pic>
        <p:nvPicPr>
          <p:cNvPr id="6146" name="Picture 2" descr="http://gotoguide.com/wp-content/uploads/2012/03/cb-town_i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709907" cy="2952749"/>
          </a:xfrm>
          <a:prstGeom prst="rect">
            <a:avLst/>
          </a:prstGeom>
          <a:noFill/>
        </p:spPr>
      </p:pic>
      <p:pic>
        <p:nvPicPr>
          <p:cNvPr id="6148" name="Picture 4" descr="http://kenarcherphotos.com/img/s9/v18/p780034022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33800"/>
            <a:ext cx="4267200" cy="2847253"/>
          </a:xfrm>
          <a:prstGeom prst="rect">
            <a:avLst/>
          </a:prstGeom>
          <a:noFill/>
        </p:spPr>
      </p:pic>
      <p:pic>
        <p:nvPicPr>
          <p:cNvPr id="6152" name="Picture 8" descr="http://www.birdinginformation.com/wp-content/gallery/turkey-vulture/turkey-vulture-1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886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87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Rocky Mountain National Wildlife Refuge</a:t>
            </a:r>
            <a:endParaRPr lang="en-US" sz="3600" dirty="0"/>
          </a:p>
        </p:txBody>
      </p:sp>
      <p:pic>
        <p:nvPicPr>
          <p:cNvPr id="5122" name="Picture 2" descr="http://www.birdinginformation.com/wp-content/gallery/american_avocet/american-avocet-pa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3505200" cy="3505200"/>
          </a:xfrm>
          <a:prstGeom prst="rect">
            <a:avLst/>
          </a:prstGeom>
          <a:noFill/>
        </p:spPr>
      </p:pic>
      <p:pic>
        <p:nvPicPr>
          <p:cNvPr id="5124" name="Picture 4" descr="http://extras.mnginteractive.com/live/media/site36/2013/0114/20130114__20130115_C1_FE15OWREFUGE~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06800"/>
            <a:ext cx="4876800" cy="3251200"/>
          </a:xfrm>
          <a:prstGeom prst="rect">
            <a:avLst/>
          </a:prstGeom>
          <a:noFill/>
        </p:spPr>
      </p:pic>
      <p:pic>
        <p:nvPicPr>
          <p:cNvPr id="5126" name="Picture 6" descr="http://www.defendersblog.org/wp-content/uploads/2011/08/Mule-deer-and-skyline-300x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90800"/>
            <a:ext cx="3086100" cy="1990725"/>
          </a:xfrm>
          <a:prstGeom prst="rect">
            <a:avLst/>
          </a:prstGeom>
          <a:noFill/>
        </p:spPr>
      </p:pic>
      <p:pic>
        <p:nvPicPr>
          <p:cNvPr id="5128" name="Picture 8" descr="http://www.coloradolifemagazine.com/Rocky-Mountain-Arsenal-Denvers-Wildlife-Oasis/CC-Shattil_BaldEagle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7797" y="1219200"/>
            <a:ext cx="4256203" cy="286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05APR2016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you most excited to see on the field trip?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For your Planner: Wildlife Refuge Assignment Due MONDAY.</a:t>
            </a:r>
            <a:endParaRPr lang="en-US" dirty="0"/>
          </a:p>
        </p:txBody>
      </p:sp>
      <p:pic>
        <p:nvPicPr>
          <p:cNvPr id="2050" name="Picture 2" descr="http://mustang-times.com/wp-content/uploads/2015/12/blackfootedfer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9440"/>
            <a:ext cx="5867400" cy="2588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Wildlife Refuge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 Species Descriptions (1 Native, and 1 Invasive Species)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Latin Name, Common Name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Picture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Habitat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Life History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Range Map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Interesting Facts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 </a:t>
            </a:r>
            <a:r>
              <a:rPr lang="en-US" dirty="0" smtClean="0"/>
              <a:t>Descriptive </a:t>
            </a:r>
            <a:r>
              <a:rPr lang="en-US" dirty="0" smtClean="0"/>
              <a:t>Writing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</a:t>
            </a:r>
            <a:r>
              <a:rPr lang="en-US" dirty="0" err="1" smtClean="0"/>
              <a:t>vs</a:t>
            </a:r>
            <a:r>
              <a:rPr lang="en-US" dirty="0" smtClean="0"/>
              <a:t> 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Native Species: species that lives in its historical range, typically where it has lived for thousands if not millions of years.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Invasive Species: species that spreads rapidly across large areas.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</a:t>
            </a:r>
            <a:r>
              <a:rPr lang="en-US" dirty="0" err="1" smtClean="0"/>
              <a:t>vs</a:t>
            </a:r>
            <a:r>
              <a:rPr lang="en-US" dirty="0" smtClean="0"/>
              <a:t> 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Native Species: species that lives in its historical range, typically where it has lived for thousands if not millions of years.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9458" name="Picture 2" descr="http://coloradobirdingtrail.com/wp-content/gallery/grasslands/black-tailed-prairie-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86200"/>
            <a:ext cx="3505200" cy="2628901"/>
          </a:xfrm>
          <a:prstGeom prst="rect">
            <a:avLst/>
          </a:prstGeom>
          <a:noFill/>
        </p:spPr>
      </p:pic>
      <p:pic>
        <p:nvPicPr>
          <p:cNvPr id="19460" name="Picture 4" descr="https://s-media-cache-ak0.pinimg.com/736x/5a/fd/8f/5afd8fb29ee04db43f5a2052a71a2b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3457575" cy="2324101"/>
          </a:xfrm>
          <a:prstGeom prst="rect">
            <a:avLst/>
          </a:prstGeom>
          <a:noFill/>
        </p:spPr>
      </p:pic>
      <p:pic>
        <p:nvPicPr>
          <p:cNvPr id="19462" name="Picture 6" descr="https://encrypted-tbn2.gstatic.com/images?q=tbn:ANd9GcR_SasU0Y9ZdErnF2OnrBToIlKINlIH2by6AlHWn4FPcOKIbWuW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600574"/>
            <a:ext cx="2028825" cy="2257426"/>
          </a:xfrm>
          <a:prstGeom prst="rect">
            <a:avLst/>
          </a:prstGeom>
          <a:noFill/>
        </p:spPr>
      </p:pic>
      <p:pic>
        <p:nvPicPr>
          <p:cNvPr id="19464" name="Picture 8" descr="http://i2.cdn.turner.com/cnnnext/dam/assets/150702155315-yellowstone-bison-exlarge-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0392" y="1447800"/>
            <a:ext cx="3553608" cy="199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Bison Range Maps</a:t>
            </a:r>
            <a:endParaRPr lang="en-US" dirty="0"/>
          </a:p>
        </p:txBody>
      </p:sp>
      <p:pic>
        <p:nvPicPr>
          <p:cNvPr id="28674" name="Picture 2" descr="http://www.nature.org/cs/groups/webcontent/@web/@illinois/documents/media/nachusa-bison-range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810000" cy="4677583"/>
          </a:xfrm>
          <a:prstGeom prst="rect">
            <a:avLst/>
          </a:prstGeom>
          <a:noFill/>
        </p:spPr>
      </p:pic>
      <p:pic>
        <p:nvPicPr>
          <p:cNvPr id="28676" name="Picture 4" descr="http://www.ultimateungulate.com/Images/Bison_bison/B_bison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904" y="1752600"/>
            <a:ext cx="483209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296</Words>
  <Application>Microsoft Office PowerPoint</Application>
  <PresentationFormat>On-screen Show (4:3)</PresentationFormat>
  <Paragraphs>67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PTT    04APR2016</vt:lpstr>
      <vt:lpstr>Slide 2</vt:lpstr>
      <vt:lpstr>Slide 3</vt:lpstr>
      <vt:lpstr>Slide 4</vt:lpstr>
      <vt:lpstr>PTT    05APR2016</vt:lpstr>
      <vt:lpstr>Wildlife Refuge Assignment</vt:lpstr>
      <vt:lpstr>Native vs Invasive Species</vt:lpstr>
      <vt:lpstr>Native vs Invasive Species</vt:lpstr>
      <vt:lpstr>Bison Range Maps</vt:lpstr>
      <vt:lpstr>Native vs Invasive Species</vt:lpstr>
      <vt:lpstr>Cheatgrass</vt:lpstr>
      <vt:lpstr>Species Descriptions</vt:lpstr>
      <vt:lpstr>While we are outside</vt:lpstr>
      <vt:lpstr>Slide 14</vt:lpstr>
      <vt:lpstr>PTT    06APR2016</vt:lpstr>
      <vt:lpstr>Bromus techtorum Cheatgrass</vt:lpstr>
      <vt:lpstr>Slide 17</vt:lpstr>
      <vt:lpstr>PTT    08APR2016</vt:lpstr>
      <vt:lpstr>Wildlife Refuge Assignment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04APR2016</dc:title>
  <dc:creator>Mandi Leigh</dc:creator>
  <cp:lastModifiedBy>mandi leigh</cp:lastModifiedBy>
  <cp:revision>9</cp:revision>
  <dcterms:created xsi:type="dcterms:W3CDTF">2006-08-16T00:00:00Z</dcterms:created>
  <dcterms:modified xsi:type="dcterms:W3CDTF">2016-04-08T18:06:50Z</dcterms:modified>
</cp:coreProperties>
</file>