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7" r:id="rId9"/>
    <p:sldId id="261" r:id="rId10"/>
    <p:sldId id="268" r:id="rId11"/>
    <p:sldId id="270" r:id="rId12"/>
    <p:sldId id="269" r:id="rId13"/>
    <p:sldId id="262" r:id="rId14"/>
    <p:sldId id="263" r:id="rId15"/>
    <p:sldId id="264" r:id="rId16"/>
    <p:sldId id="271" r:id="rId17"/>
    <p:sldId id="272" r:id="rId18"/>
    <p:sldId id="275" r:id="rId19"/>
    <p:sldId id="276" r:id="rId20"/>
    <p:sldId id="277" r:id="rId21"/>
    <p:sldId id="273" r:id="rId22"/>
    <p:sldId id="278" r:id="rId23"/>
    <p:sldId id="283" r:id="rId24"/>
    <p:sldId id="279" r:id="rId25"/>
    <p:sldId id="280" r:id="rId26"/>
    <p:sldId id="281" r:id="rId27"/>
    <p:sldId id="274" r:id="rId28"/>
    <p:sldId id="290" r:id="rId29"/>
    <p:sldId id="284" r:id="rId30"/>
    <p:sldId id="289" r:id="rId31"/>
    <p:sldId id="286" r:id="rId32"/>
    <p:sldId id="287" r:id="rId33"/>
    <p:sldId id="288" r:id="rId34"/>
    <p:sldId id="291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B2E90F-8F63-4A85-A246-5F5BA7149F8B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47647D-4B59-41BB-B5D5-70206FED6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18APR2016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a message travel from the brain to the arm?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message communicated between the chain of neurons?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Planners: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OAJ #24 Due Friday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Learning Goals: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I can read collaboratively to understand the causes and treatments of brain damage.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Encoding: making sense of incoming information</a:t>
            </a:r>
          </a:p>
        </p:txBody>
      </p:sp>
      <p:pic>
        <p:nvPicPr>
          <p:cNvPr id="4098" name="Picture 2" descr="http://www.newsky24.com/wp-content/uploads/2015/09/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676774"/>
            <a:ext cx="3877734" cy="2181226"/>
          </a:xfrm>
          <a:prstGeom prst="rect">
            <a:avLst/>
          </a:prstGeom>
          <a:noFill/>
        </p:spPr>
      </p:pic>
      <p:pic>
        <p:nvPicPr>
          <p:cNvPr id="4100" name="Picture 4" descr="http://multibriefs.com/briefs/exclusive/0919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58665"/>
            <a:ext cx="2266950" cy="229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Encoding: making sense of incoming information</a:t>
            </a:r>
          </a:p>
          <a:p>
            <a:r>
              <a:rPr lang="en-US" dirty="0" smtClean="0"/>
              <a:t>Storing: creating a record in the short or long term memory</a:t>
            </a:r>
          </a:p>
        </p:txBody>
      </p:sp>
      <p:pic>
        <p:nvPicPr>
          <p:cNvPr id="4098" name="Picture 2" descr="http://www.newsky24.com/wp-content/uploads/2015/09/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676774"/>
            <a:ext cx="3877734" cy="2181226"/>
          </a:xfrm>
          <a:prstGeom prst="rect">
            <a:avLst/>
          </a:prstGeom>
          <a:noFill/>
        </p:spPr>
      </p:pic>
      <p:pic>
        <p:nvPicPr>
          <p:cNvPr id="4100" name="Picture 4" descr="http://multibriefs.com/briefs/exclusive/0919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58665"/>
            <a:ext cx="2266950" cy="229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Encoding: making sense of incoming information</a:t>
            </a:r>
          </a:p>
          <a:p>
            <a:r>
              <a:rPr lang="en-US" dirty="0" smtClean="0"/>
              <a:t>Storing: creating a record in the short or long term memory</a:t>
            </a:r>
          </a:p>
          <a:p>
            <a:r>
              <a:rPr lang="en-US" dirty="0" smtClean="0"/>
              <a:t>Recalling: calling back the information in response to a cue or for use in a process</a:t>
            </a:r>
            <a:endParaRPr lang="en-US" dirty="0"/>
          </a:p>
        </p:txBody>
      </p:sp>
      <p:pic>
        <p:nvPicPr>
          <p:cNvPr id="4098" name="Picture 2" descr="http://www.newsky24.com/wp-content/uploads/2015/09/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676774"/>
            <a:ext cx="3877734" cy="2181226"/>
          </a:xfrm>
          <a:prstGeom prst="rect">
            <a:avLst/>
          </a:prstGeom>
          <a:noFill/>
        </p:spPr>
      </p:pic>
      <p:pic>
        <p:nvPicPr>
          <p:cNvPr id="4100" name="Picture 4" descr="http://multibriefs.com/briefs/exclusive/0919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58665"/>
            <a:ext cx="2266950" cy="229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recent memories</a:t>
            </a:r>
          </a:p>
          <a:p>
            <a:pPr lvl="1"/>
            <a:r>
              <a:rPr lang="en-US" dirty="0" smtClean="0"/>
              <a:t>What you had for breakfast</a:t>
            </a:r>
          </a:p>
          <a:p>
            <a:pPr lvl="1"/>
            <a:r>
              <a:rPr lang="en-US" dirty="0" smtClean="0"/>
              <a:t>A book you recently read</a:t>
            </a:r>
          </a:p>
          <a:p>
            <a:pPr lvl="1"/>
            <a:r>
              <a:rPr lang="en-US" dirty="0" smtClean="0"/>
              <a:t>Things you observed on the walk to school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Demonstration.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Memories that are long lasting</a:t>
            </a:r>
          </a:p>
          <a:p>
            <a:pPr lvl="1"/>
            <a:r>
              <a:rPr lang="en-US" dirty="0" smtClean="0"/>
              <a:t>An event in your past</a:t>
            </a:r>
          </a:p>
          <a:p>
            <a:pPr lvl="1"/>
            <a:r>
              <a:rPr lang="en-US" dirty="0" smtClean="0"/>
              <a:t>A cultural event</a:t>
            </a:r>
          </a:p>
          <a:p>
            <a:pPr lvl="1"/>
            <a:r>
              <a:rPr lang="en-US" dirty="0" smtClean="0"/>
              <a:t>Memories that last for months to years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We are going to practice techniques to push information from your short term memory into your long term memory.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Memory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Visualization:.</a:t>
            </a:r>
          </a:p>
          <a:p>
            <a:endParaRPr lang="en-US" dirty="0" smtClean="0"/>
          </a:p>
          <a:p>
            <a:r>
              <a:rPr lang="en-US" dirty="0" smtClean="0"/>
              <a:t>Chaining:</a:t>
            </a:r>
          </a:p>
          <a:p>
            <a:endParaRPr lang="en-US" dirty="0" smtClean="0"/>
          </a:p>
          <a:p>
            <a:r>
              <a:rPr lang="en-US" dirty="0" smtClean="0"/>
              <a:t>Give the information a context</a:t>
            </a:r>
          </a:p>
          <a:p>
            <a:endParaRPr lang="en-US" dirty="0" smtClean="0"/>
          </a:p>
          <a:p>
            <a:r>
              <a:rPr lang="en-US" dirty="0" smtClean="0"/>
              <a:t>Chunk the information</a:t>
            </a:r>
          </a:p>
          <a:p>
            <a:endParaRPr lang="en-US" dirty="0" smtClean="0"/>
          </a:p>
          <a:p>
            <a:r>
              <a:rPr lang="en-US" dirty="0" smtClean="0"/>
              <a:t>Phrase the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Explain the difference between short term and long term memories.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PROVIDE AN EXAMPLE of how you will use the memory boosting techniques to remember information for an upcoming test.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Memory</a:t>
            </a:r>
          </a:p>
          <a:p>
            <a:r>
              <a:rPr lang="en-US" dirty="0" smtClean="0"/>
              <a:t>Encoding: making sense of incoming information</a:t>
            </a:r>
          </a:p>
          <a:p>
            <a:r>
              <a:rPr lang="en-US" dirty="0" smtClean="0"/>
              <a:t>Storing: creating a record in the short or long term memory</a:t>
            </a:r>
          </a:p>
          <a:p>
            <a:r>
              <a:rPr lang="en-US" dirty="0" smtClean="0"/>
              <a:t>Recalling: calling back the information in response to a cue or for use in a process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Short term Memory			Long Term Memory</a:t>
            </a:r>
          </a:p>
          <a:p>
            <a:pPr>
              <a:buNone/>
            </a:pPr>
            <a:r>
              <a:rPr lang="en-US" dirty="0" smtClean="0"/>
              <a:t>Recent Memories		      Longer lived Memories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Memory</a:t>
            </a:r>
          </a:p>
          <a:p>
            <a:r>
              <a:rPr lang="en-US" dirty="0" smtClean="0"/>
              <a:t>Encoding:</a:t>
            </a:r>
          </a:p>
          <a:p>
            <a:endParaRPr lang="en-US" dirty="0" smtClean="0"/>
          </a:p>
          <a:p>
            <a:r>
              <a:rPr lang="en-US" dirty="0" smtClean="0"/>
              <a:t>Storing:</a:t>
            </a:r>
          </a:p>
          <a:p>
            <a:endParaRPr lang="en-US" dirty="0" smtClean="0"/>
          </a:p>
          <a:p>
            <a:r>
              <a:rPr lang="en-US" dirty="0" smtClean="0"/>
              <a:t>Recalling: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Short term Memory			Long Term Memory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what happened in the nervous system of the skateboarder in the accident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studied the nervous system cells and how the cells communicate in a normally functioning nervous system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220" name="Picture 4" descr="https://s-media-cache-ak0.pinimg.com/736x/f5/44/14/f5441429898eef8a22e14064a3fe7e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371974"/>
            <a:ext cx="4419600" cy="2486025"/>
          </a:xfrm>
          <a:prstGeom prst="rect">
            <a:avLst/>
          </a:prstGeom>
          <a:noFill/>
        </p:spPr>
      </p:pic>
      <p:pic>
        <p:nvPicPr>
          <p:cNvPr id="9222" name="Picture 6" descr="http://huckcdn.lwlies.com/admin/wp-content/uploads/2015/05/VBV_7296-958x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23594"/>
            <a:ext cx="4343400" cy="253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the difference between short term and long term memories.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PROVIDE AN EXAMPLE of how you will use the memory boosting techniques to remember information for an upcoming test.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20APR2016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 short and long term memory.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2 strategies you learned yesterday to increase memory?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Planners: </a:t>
            </a:r>
            <a:r>
              <a:rPr lang="en-US" dirty="0" smtClean="0">
                <a:solidFill>
                  <a:srgbClr val="FF0000"/>
                </a:solidFill>
              </a:rPr>
              <a:t>OAJ #24 Due Friday,                                              7B Turn in your Progress Reports – It is a Test Grade</a:t>
            </a:r>
          </a:p>
          <a:p>
            <a:pPr marL="514350" indent="-514350">
              <a:buNone/>
            </a:pPr>
            <a:r>
              <a:rPr lang="en-US" dirty="0" smtClean="0"/>
              <a:t>Learning Goals: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7030A0"/>
                </a:solidFill>
              </a:rPr>
              <a:t>I can interpret Brain Injury Data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	I can develop a research question, hypothesis, and method to test my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6294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To respond to stimuli, maintain homeostasis, and store memories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Nerve Cells </a:t>
            </a:r>
          </a:p>
          <a:p>
            <a:pPr marL="914400" lvl="1" indent="-514350">
              <a:buNone/>
            </a:pPr>
            <a:r>
              <a:rPr lang="en-US" dirty="0" smtClean="0"/>
              <a:t>Sensory neurons, Inter neurons, Motor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Central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Peripheral Nervous System </a:t>
            </a:r>
          </a:p>
          <a:p>
            <a:pPr marL="914400" lvl="1" indent="-514350">
              <a:buNone/>
            </a:pPr>
            <a:r>
              <a:rPr lang="en-US" dirty="0" smtClean="0"/>
              <a:t>Somatic and Autonomic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 descr="http://a66c7b.medialib.glogster.com/media/ae/ae6a94afe71cd43942638a93ee80142152c2e8c3bc390cc6e5f737a68c45cacb/imagesca9j952e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667000" cy="486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ibiblio.org/vincentweb/slides/slidesB/slide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6859" cy="3581400"/>
          </a:xfrm>
          <a:prstGeom prst="rect">
            <a:avLst/>
          </a:prstGeom>
          <a:noFill/>
        </p:spPr>
      </p:pic>
      <p:pic>
        <p:nvPicPr>
          <p:cNvPr id="3076" name="Picture 4" descr="http://www.cdc.gov/mmwr/preview/mmwrhtml/figures/m5910qs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849"/>
            <a:ext cx="5676900" cy="3486151"/>
          </a:xfrm>
          <a:prstGeom prst="rect">
            <a:avLst/>
          </a:prstGeom>
          <a:noFill/>
        </p:spPr>
      </p:pic>
      <p:pic>
        <p:nvPicPr>
          <p:cNvPr id="3078" name="Picture 6" descr="http://www.cdc.gov/traumaticbraininjury/images/data/rat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08372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dc.gov/traumaticbraininjury/images/data/rates_ed_by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0981" y="0"/>
            <a:ext cx="4732019" cy="4114800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5/55/Pts_bar_graph_by_severity.svg/2000px-Pts_bar_graph_by_severi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588" y="4191000"/>
            <a:ext cx="3053234" cy="2667000"/>
          </a:xfrm>
          <a:prstGeom prst="rect">
            <a:avLst/>
          </a:prstGeom>
          <a:noFill/>
        </p:spPr>
      </p:pic>
      <p:pic>
        <p:nvPicPr>
          <p:cNvPr id="2054" name="Picture 6" descr="http://www.pbs.org/wgbh/pages/frontline/art/progs/3202/sports-head-injury-ch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364320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21APR2016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does your body do to prevent getting sick?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Planners: </a:t>
            </a:r>
            <a:r>
              <a:rPr lang="en-US" dirty="0" smtClean="0">
                <a:solidFill>
                  <a:srgbClr val="C00000"/>
                </a:solidFill>
              </a:rPr>
              <a:t>OAJ#24 Due Friday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Learning Goals: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explain the first and second lines of defense against pathogens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prepare an informative presentation about part of the immune response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Communication Review</a:t>
            </a:r>
            <a:endParaRPr lang="en-US" dirty="0"/>
          </a:p>
        </p:txBody>
      </p:sp>
      <p:pic>
        <p:nvPicPr>
          <p:cNvPr id="47106" name="Picture 2" descr="https://beauchemin.wikispaces.com/file/view/local_and_distant_communication.jpg/30446642/576x250/local_and_distant_commun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396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943600" cy="4525963"/>
          </a:xfrm>
        </p:spPr>
        <p:txBody>
          <a:bodyPr/>
          <a:lstStyle/>
          <a:p>
            <a:r>
              <a:rPr lang="en-US" dirty="0" smtClean="0"/>
              <a:t>A group of defenses against pathogens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Pathogens can: </a:t>
            </a:r>
          </a:p>
          <a:p>
            <a:pPr lvl="1"/>
            <a:r>
              <a:rPr lang="en-US" dirty="0" smtClean="0"/>
              <a:t>Cause harm</a:t>
            </a:r>
          </a:p>
          <a:p>
            <a:pPr lvl="1"/>
            <a:r>
              <a:rPr lang="en-US" dirty="0" smtClean="0"/>
              <a:t>Cause disease</a:t>
            </a:r>
          </a:p>
          <a:p>
            <a:pPr lvl="1"/>
            <a:r>
              <a:rPr lang="en-US" dirty="0" smtClean="0"/>
              <a:t>Cause illness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http://www.airheads1.com/images/immune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3962401" cy="4087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6294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To respond to stimuli, maintain homeostasis, and store memories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Nerve Cells </a:t>
            </a:r>
          </a:p>
          <a:p>
            <a:pPr marL="914400" lvl="1" indent="-514350">
              <a:buNone/>
            </a:pPr>
            <a:r>
              <a:rPr lang="en-US" dirty="0" smtClean="0"/>
              <a:t>Sensory neurons, Inter neurons, Motor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Central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Peripheral Nervous System </a:t>
            </a:r>
          </a:p>
          <a:p>
            <a:pPr marL="914400" lvl="1" indent="-514350">
              <a:buNone/>
            </a:pPr>
            <a:r>
              <a:rPr lang="en-US" dirty="0" smtClean="0"/>
              <a:t>Somatic and Autonomic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 descr="http://a66c7b.medialib.glogster.com/media/ae/ae6a94afe71cd43942638a93ee80142152c2e8c3bc390cc6e5f737a68c45cacb/imagesca9j952e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667000" cy="486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Lines of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First Line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External: skin, respiratory, digestion, and circulatory system</a:t>
            </a:r>
          </a:p>
          <a:p>
            <a:r>
              <a:rPr lang="en-US" dirty="0" smtClean="0"/>
              <a:t>Internal: Mucus, cilia, white blood cells, and inflammation (swelling)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Second Line (Immunity)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Antibody fights antigens</a:t>
            </a:r>
          </a:p>
          <a:p>
            <a:r>
              <a:rPr lang="en-US" dirty="0" smtClean="0"/>
              <a:t>Active Immunity</a:t>
            </a:r>
          </a:p>
          <a:p>
            <a:r>
              <a:rPr lang="en-US" dirty="0" smtClean="0"/>
              <a:t>Vaccination (passive Immunity)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Group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Internal First Line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Specific Immunity</a:t>
            </a:r>
          </a:p>
          <a:p>
            <a:r>
              <a:rPr lang="en-US" dirty="0" smtClean="0"/>
              <a:t>Active Immunity</a:t>
            </a:r>
          </a:p>
          <a:p>
            <a:r>
              <a:rPr lang="en-US" dirty="0" smtClean="0"/>
              <a:t>Vaccination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 must include a visual demonstration!</a:t>
            </a:r>
          </a:p>
          <a:p>
            <a:pPr>
              <a:buNone/>
            </a:pPr>
            <a:r>
              <a:rPr lang="en-US" dirty="0" smtClean="0"/>
              <a:t>Page 652 to 655 and your notes are good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57400" cy="1143000"/>
          </a:xfrm>
        </p:spPr>
        <p:txBody>
          <a:bodyPr/>
          <a:lstStyle/>
          <a:p>
            <a:r>
              <a:rPr lang="en-US" dirty="0" smtClean="0"/>
              <a:t>PTT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229600" cy="4038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first and second lines of defense of the immune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Turn </a:t>
            </a:r>
            <a:r>
              <a:rPr lang="en-US" dirty="0" smtClean="0">
                <a:solidFill>
                  <a:srgbClr val="FF0000"/>
                </a:solidFill>
              </a:rPr>
              <a:t>In: OAJ #24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Learning Goals: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I can apply my peers’ feedback to create a informative and interesting presentation.</a:t>
            </a:r>
          </a:p>
        </p:txBody>
      </p:sp>
      <p:pic>
        <p:nvPicPr>
          <p:cNvPr id="3074" name="Picture 2" descr="https://www.cabq.gov/south-broadway-cultural-center/events/earth-day-celebration/@@images/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2857500" cy="230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Group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Internal First Line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Specific Immunity</a:t>
            </a:r>
          </a:p>
          <a:p>
            <a:r>
              <a:rPr lang="en-US" dirty="0" smtClean="0"/>
              <a:t>Active Immunity</a:t>
            </a:r>
          </a:p>
          <a:p>
            <a:r>
              <a:rPr lang="en-US" dirty="0" smtClean="0"/>
              <a:t>Vaccination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 must include a visual demonstration!</a:t>
            </a:r>
          </a:p>
          <a:p>
            <a:pPr>
              <a:buNone/>
            </a:pPr>
            <a:r>
              <a:rPr lang="en-US" dirty="0" smtClean="0"/>
              <a:t>Page 652 to 655 and your notes are good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Reading!!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Clunks: words you don’t understand</a:t>
            </a:r>
          </a:p>
          <a:p>
            <a:r>
              <a:rPr lang="en-US" dirty="0" smtClean="0"/>
              <a:t>Gist: The main idea</a:t>
            </a:r>
          </a:p>
          <a:p>
            <a:endParaRPr lang="en-US" dirty="0" smtClean="0"/>
          </a:p>
          <a:p>
            <a:r>
              <a:rPr lang="en-US" dirty="0" smtClean="0"/>
              <a:t>Respond to the prompts on your paper for Part 1 and Part 3.  </a:t>
            </a:r>
          </a:p>
          <a:p>
            <a:r>
              <a:rPr lang="en-US" dirty="0" smtClean="0"/>
              <a:t>Part 2 is simply a list of Brain Damage Causes and potential Results. Read Part 2, There is no questions for it.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19APR2016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you get a brain injury?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symptoms?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you prevent brain injuries?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Planner: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OAJ #24 Due Friday</a:t>
            </a:r>
          </a:p>
          <a:p>
            <a:pPr marL="514350" indent="-514350">
              <a:buNone/>
            </a:pPr>
            <a:r>
              <a:rPr lang="en-US" dirty="0" smtClean="0"/>
              <a:t>Learning Goal:	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can explain the difference between short term and long term memories.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I can apply memory techniques to remember more things in the boxes.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www.vanillaunderground.com/media/catalog/product/cache/1/image/9df78eab33525d08d6e5fb8d27136e95/j/u/junk-food-star-wars-stormtroopers-helmet-mens-t-shirt-logo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4876800" cy="615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6294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To respond to stimuli, maintain homeostasis, and store memories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Nerve Cells </a:t>
            </a:r>
          </a:p>
          <a:p>
            <a:pPr marL="914400" lvl="1" indent="-514350">
              <a:buNone/>
            </a:pPr>
            <a:r>
              <a:rPr lang="en-US" dirty="0" smtClean="0"/>
              <a:t>Sensory neurons, Inter neurons, Motor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Central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Peripheral Nervous System </a:t>
            </a:r>
          </a:p>
          <a:p>
            <a:pPr marL="914400" lvl="1" indent="-514350">
              <a:buNone/>
            </a:pPr>
            <a:r>
              <a:rPr lang="en-US" dirty="0" smtClean="0"/>
              <a:t>Somatic and Autonomic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 descr="http://a66c7b.medialib.glogster.com/media/ae/ae6a94afe71cd43942638a93ee80142152c2e8c3bc390cc6e5f737a68c45cacb/imagesca9j952e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667000" cy="486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encoding, storing, and recalling information.</a:t>
            </a:r>
            <a:endParaRPr lang="en-US" dirty="0"/>
          </a:p>
        </p:txBody>
      </p:sp>
      <p:pic>
        <p:nvPicPr>
          <p:cNvPr id="4098" name="Picture 2" descr="http://www.newsky24.com/wp-content/uploads/2015/09/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67200"/>
            <a:ext cx="4334934" cy="2438401"/>
          </a:xfrm>
          <a:prstGeom prst="rect">
            <a:avLst/>
          </a:prstGeom>
          <a:noFill/>
        </p:spPr>
      </p:pic>
      <p:pic>
        <p:nvPicPr>
          <p:cNvPr id="4100" name="Picture 4" descr="http://multibriefs.com/briefs/exclusive/0919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333375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741</Words>
  <Application>Microsoft Office PowerPoint</Application>
  <PresentationFormat>On-screen Show (4:3)</PresentationFormat>
  <Paragraphs>169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PTT   18APR2016</vt:lpstr>
      <vt:lpstr>Slide 2</vt:lpstr>
      <vt:lpstr>Nervous System</vt:lpstr>
      <vt:lpstr>Collaborative Reading!!</vt:lpstr>
      <vt:lpstr>Slide 5</vt:lpstr>
      <vt:lpstr>PTT    19APR2016</vt:lpstr>
      <vt:lpstr>Slide 7</vt:lpstr>
      <vt:lpstr>Nervous System</vt:lpstr>
      <vt:lpstr>Memory</vt:lpstr>
      <vt:lpstr>Memory</vt:lpstr>
      <vt:lpstr>Memory</vt:lpstr>
      <vt:lpstr>Memory</vt:lpstr>
      <vt:lpstr>Short Term Memory</vt:lpstr>
      <vt:lpstr>Long Term Memory</vt:lpstr>
      <vt:lpstr>Memory Techniques</vt:lpstr>
      <vt:lpstr>Ticket out the door</vt:lpstr>
      <vt:lpstr>Slide 17</vt:lpstr>
      <vt:lpstr>Slide 18</vt:lpstr>
      <vt:lpstr>Slide 19</vt:lpstr>
      <vt:lpstr>Ticket out the door</vt:lpstr>
      <vt:lpstr>Slide 21</vt:lpstr>
      <vt:lpstr>PTT    20APR2016</vt:lpstr>
      <vt:lpstr>Nervous System</vt:lpstr>
      <vt:lpstr>Slide 24</vt:lpstr>
      <vt:lpstr>Slide 25</vt:lpstr>
      <vt:lpstr>Slide 26</vt:lpstr>
      <vt:lpstr>PTT    21APR2016</vt:lpstr>
      <vt:lpstr>Cell Communication Review</vt:lpstr>
      <vt:lpstr>Immune System</vt:lpstr>
      <vt:lpstr>Two Lines of Defense</vt:lpstr>
      <vt:lpstr>Your Group Presentation</vt:lpstr>
      <vt:lpstr>Slide 32</vt:lpstr>
      <vt:lpstr>PTT </vt:lpstr>
      <vt:lpstr>Your Group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18APR2016</dc:title>
  <dc:creator>Mandi Leigh</dc:creator>
  <cp:lastModifiedBy>mandi leigh</cp:lastModifiedBy>
  <cp:revision>14</cp:revision>
  <dcterms:created xsi:type="dcterms:W3CDTF">2006-08-16T00:00:00Z</dcterms:created>
  <dcterms:modified xsi:type="dcterms:W3CDTF">2016-04-22T20:45:22Z</dcterms:modified>
</cp:coreProperties>
</file>